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9" r:id="rId3"/>
    <p:sldId id="268" r:id="rId4"/>
    <p:sldId id="280" r:id="rId5"/>
    <p:sldId id="278" r:id="rId6"/>
    <p:sldId id="270" r:id="rId7"/>
    <p:sldId id="295" r:id="rId8"/>
    <p:sldId id="263" r:id="rId9"/>
    <p:sldId id="286" r:id="rId10"/>
    <p:sldId id="267" r:id="rId11"/>
    <p:sldId id="290" r:id="rId12"/>
    <p:sldId id="298" r:id="rId13"/>
    <p:sldId id="261" r:id="rId14"/>
    <p:sldId id="299" r:id="rId15"/>
    <p:sldId id="266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B7D0"/>
    <a:srgbClr val="FFCCFF"/>
    <a:srgbClr val="92D050"/>
    <a:srgbClr val="FF9999"/>
    <a:srgbClr val="CCFF99"/>
    <a:srgbClr val="FF9933"/>
    <a:srgbClr val="CF8595"/>
    <a:srgbClr val="7B5743"/>
    <a:srgbClr val="006600"/>
    <a:srgbClr val="CC66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3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7D0A82-D483-453B-8102-767CD2569F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009C9E-8C7E-404A-823A-9ED17278C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C3C82A-F4F7-48BB-BC68-B22D3951F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412C3F-0F59-4F69-B7A9-A76117074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EBA2B6-9245-4D49-BD98-5C04AA074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2888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6322A-BCEA-4E6F-9A38-3E4D75412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C33D2C-5CBD-4539-9966-D22ABF091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3B8298-ADF1-4615-89C9-83BA74852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0575D-7675-475C-9371-00DE5482C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ACC08B-6128-4D53-932D-3052331CD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3686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BEC1F50-3BF1-4317-A85B-C04BB7B678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A03605-0AAE-4F30-A505-5BBB2C7FB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4628B2-9119-4902-97F5-9F059FE4A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378140-F929-4597-929D-D7FB57F5E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DA344-B855-4C41-A121-AF188928A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6390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77C16-8482-4693-A47D-57363DD1E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175CFF-EA4E-4737-9512-A87C7F416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66E91B-8534-4591-9564-07C36F8BC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FF5936-5259-47B8-9A66-8792BB0D2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28FAB7-0042-4C2D-9A84-D48BEF2D1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8750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0131D0-93B5-401D-AC31-297E2C254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564B59-1283-41CE-9D24-9F7682CB1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9AB631-CF96-442F-9135-B84D66AC8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91C4CB-7BDC-4C6C-A7C4-97D81EF72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5AEA1-E28A-476F-9B3C-D057FB741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3466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986CCC-52A9-40C6-A1CA-770648F2A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196B46-62C0-4C83-9BBB-AE4423324F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672646-36D6-4A9C-BFDD-29E431802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E33C6E-936C-4B34-A5F0-233FA7C67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4E96CF-F339-402F-B647-37394C26C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BB233A-3018-4848-9DF5-2A86F4A1F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6580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32E4AC-D819-4029-BAFB-2E38C8CF3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C2562C-DC2F-4920-9444-7E42825ED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59428E-086C-4681-A482-E5BF02701B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A55746D-2351-4568-9D21-CB74293AED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1FD2E2-EED2-43C6-B409-684C14DE2D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746D30-E1BB-454D-BFCC-FC1BE348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37BDBD-6D89-4481-B68F-6188A8633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1406826-ADC3-414B-A05F-6CE8791CD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8682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A5423-4F77-4004-91A4-54B875E7A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177ADB5-0D03-4BC3-A80A-7F5950256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AC7DA00-9407-4DF7-A4E6-7246A90F4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4B1F9B-1BC3-47D4-B4EF-19F345F0A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6827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FBA3DC-EC83-47B0-AEFF-8E30CEF9F18E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497B08-7D82-41E3-B2A8-8B980C20D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DD5526E-C328-4844-AC92-0FF7749B9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2FA6C5-2875-45F4-AEB0-6852C91E0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141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E845F2-9BD2-4E69-B78C-3ECB1B8BE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B0D260-BA7D-41F7-BB8E-CCE20ABBE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792614-EDBF-4DB3-AA89-A01C5388DA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9F70BD-F0EE-4246-900B-B50EF4092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A00FF8-DAEA-41AB-847D-9756D89D1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56B4B2-1303-4F8F-B02E-1AFF6CB1F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8794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C87810-AD2A-48B6-87B3-151724523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F0DE20-0CAD-4BEE-B809-9DB43DE2C6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DF2796-B956-4354-A0C2-716E524BC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800BDB-083E-4F65-AC22-DE6D3D64B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598EEE-673C-41CD-8312-A1DB066A5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C086EA-923A-43B6-8A44-08379F5F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1080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E6C03E-F806-483D-94FB-8DE4E05BD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D579FB-4E06-406A-8B2E-EB3887B82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883B1B-33F6-41AF-BA0B-FD3EB0B4A4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6936A-5CAA-4D30-9E0C-3B6082CD7044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E41D3-FDD6-4C2F-B69D-C47B21A8CC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496E50-66C0-4C98-849E-676F33BA1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507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rogrammers.co.kr/pages/2022-dev-survey#dev-part-5-02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hyperlink" Target="https://programmers.co.kr/pages/2022-dev-survey#dev-part-4-02" TargetMode="Externa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A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07B1C5-F48A-4D5F-9255-938BF7B495A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700" y="0"/>
            <a:ext cx="45743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424D999A-197B-4781-A07F-304788783B2A}"/>
              </a:ext>
            </a:extLst>
          </p:cNvPr>
          <p:cNvGrpSpPr/>
          <p:nvPr/>
        </p:nvGrpSpPr>
        <p:grpSpPr>
          <a:xfrm>
            <a:off x="365760" y="2456359"/>
            <a:ext cx="7251940" cy="1575952"/>
            <a:chOff x="365760" y="2456359"/>
            <a:chExt cx="7251940" cy="157595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D67AFD-0B94-4F92-BA6D-FB984844FEC5}"/>
                </a:ext>
              </a:extLst>
            </p:cNvPr>
            <p:cNvSpPr txBox="1"/>
            <p:nvPr/>
          </p:nvSpPr>
          <p:spPr>
            <a:xfrm>
              <a:off x="365760" y="2456359"/>
              <a:ext cx="5421228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500" spc="-300" dirty="0" err="1" smtClean="0">
                  <a:solidFill>
                    <a:schemeClr val="bg1"/>
                  </a:solidFill>
                </a:rPr>
                <a:t>Node.Js</a:t>
              </a:r>
              <a:r>
                <a:rPr lang="en-US" altLang="ko-KR" sz="5500" spc="-300" dirty="0" smtClean="0">
                  <a:solidFill>
                    <a:schemeClr val="bg1"/>
                  </a:solidFill>
                </a:rPr>
                <a:t>   vs  JAVA</a:t>
              </a:r>
              <a:endParaRPr lang="ko-KR" altLang="en-US" sz="5500" spc="-300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DF783CA3-7DA0-435D-871A-C3B2F63D42E4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" y="3429000"/>
              <a:ext cx="72519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4D3BF4-7099-4139-8321-EEB0429E1B3B}"/>
                </a:ext>
              </a:extLst>
            </p:cNvPr>
            <p:cNvSpPr txBox="1"/>
            <p:nvPr/>
          </p:nvSpPr>
          <p:spPr>
            <a:xfrm>
              <a:off x="365760" y="3632201"/>
              <a:ext cx="41138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chemeClr val="bg1"/>
                  </a:solidFill>
                </a:rPr>
                <a:t>Which is better, Node J.S or Java?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FA266E9-3216-4956-B605-E430D7BC55EB}"/>
              </a:ext>
            </a:extLst>
          </p:cNvPr>
          <p:cNvSpPr txBox="1"/>
          <p:nvPr/>
        </p:nvSpPr>
        <p:spPr>
          <a:xfrm>
            <a:off x="3551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4806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0B6A006-CBE3-4EE0-8C5F-4E2ED881C1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양쪽 대괄호 3">
            <a:extLst>
              <a:ext uri="{FF2B5EF4-FFF2-40B4-BE49-F238E27FC236}">
                <a16:creationId xmlns:a16="http://schemas.microsoft.com/office/drawing/2014/main" id="{DD1A9BF4-7BF1-4CA6-8B47-B271D2FDC8A6}"/>
              </a:ext>
            </a:extLst>
          </p:cNvPr>
          <p:cNvSpPr/>
          <p:nvPr/>
        </p:nvSpPr>
        <p:spPr>
          <a:xfrm>
            <a:off x="1028966" y="2147777"/>
            <a:ext cx="10164725" cy="2562446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309" y="1245290"/>
            <a:ext cx="8881156" cy="479473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D97BCD-6534-431F-B815-FB580E356F88}"/>
              </a:ext>
            </a:extLst>
          </p:cNvPr>
          <p:cNvSpPr txBox="1"/>
          <p:nvPr/>
        </p:nvSpPr>
        <p:spPr>
          <a:xfrm>
            <a:off x="155566" y="345646"/>
            <a:ext cx="78790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spc="-300" dirty="0" smtClean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노드와 자바를 </a:t>
            </a:r>
            <a:r>
              <a:rPr lang="ko-KR" altLang="en-US" sz="3000" spc="-300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사</a:t>
            </a:r>
            <a:r>
              <a:rPr lang="ko-KR" altLang="en-US" sz="3000" spc="-300" dirty="0" smtClean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용하는 대표적인 </a:t>
            </a:r>
            <a:r>
              <a:rPr lang="ko-KR" altLang="en-US" sz="3000" spc="-300" dirty="0" smtClean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글로벌 기업들</a:t>
            </a:r>
            <a:endParaRPr lang="ko-KR" altLang="en-US" sz="3000" spc="-300" dirty="0">
              <a:solidFill>
                <a:schemeClr val="bg1"/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8829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6" presetClass="emph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950382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257988" y="63798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3,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257988" y="286511"/>
            <a:ext cx="5896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smtClean="0">
                <a:solidFill>
                  <a:schemeClr val="accent6">
                    <a:lumMod val="50000"/>
                  </a:schemeClr>
                </a:solidFill>
              </a:rPr>
              <a:t>프리랜서와 회사 내에서 많이 쓰는 개발 도구 비교</a:t>
            </a:r>
            <a:endParaRPr lang="ko-KR" altLang="en-US" sz="2400" spc="-3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974851" y="704161"/>
            <a:ext cx="41745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accent6">
                    <a:lumMod val="50000"/>
                  </a:schemeClr>
                </a:solidFill>
              </a:rPr>
              <a:t>Comparison of development tools used by </a:t>
            </a:r>
            <a:r>
              <a:rPr lang="en-US" altLang="ko-KR" sz="1000" dirty="0" err="1" smtClean="0">
                <a:solidFill>
                  <a:schemeClr val="accent6">
                    <a:lumMod val="50000"/>
                  </a:schemeClr>
                </a:solidFill>
              </a:rPr>
              <a:t>freelansers</a:t>
            </a:r>
            <a:r>
              <a:rPr lang="en-US" altLang="ko-KR" sz="1000" dirty="0" smtClean="0">
                <a:solidFill>
                  <a:schemeClr val="accent6">
                    <a:lumMod val="50000"/>
                  </a:schemeClr>
                </a:solidFill>
              </a:rPr>
              <a:t> and in-</a:t>
            </a:r>
            <a:r>
              <a:rPr lang="en-US" altLang="ko-KR" sz="1000" dirty="0" err="1" smtClean="0">
                <a:solidFill>
                  <a:schemeClr val="accent6">
                    <a:lumMod val="50000"/>
                  </a:schemeClr>
                </a:solidFill>
              </a:rPr>
              <a:t>compnay</a:t>
            </a:r>
            <a:endParaRPr lang="ko-KR" altLang="en-US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502" y="13920"/>
            <a:ext cx="5926498" cy="68440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0" name="직사각형 19"/>
          <p:cNvSpPr/>
          <p:nvPr/>
        </p:nvSpPr>
        <p:spPr>
          <a:xfrm>
            <a:off x="6824749" y="1280162"/>
            <a:ext cx="2252750" cy="374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544887" y="1695798"/>
            <a:ext cx="2252750" cy="313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770225" y="1296788"/>
            <a:ext cx="2252750" cy="37407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9548552" y="1713643"/>
            <a:ext cx="2380212" cy="27868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9548552" y="4551054"/>
            <a:ext cx="1856510" cy="27868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91199" y="3147986"/>
            <a:ext cx="5532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2021</a:t>
            </a:r>
            <a:r>
              <a:rPr lang="ko-KR" altLang="en-US" dirty="0" smtClean="0"/>
              <a:t>년 </a:t>
            </a:r>
            <a:r>
              <a:rPr lang="en-US" altLang="ko-KR" dirty="0" err="1" smtClean="0"/>
              <a:t>Jetbrain</a:t>
            </a:r>
            <a:r>
              <a:rPr lang="ko-KR" altLang="en-US" dirty="0" smtClean="0"/>
              <a:t>에서 조사한 개발자 에코시스템 현황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837824" y="1095496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rgbClr val="80B7D0"/>
                  </a:solidFill>
                </a:ln>
              </a:rPr>
              <a:t>* SI : </a:t>
            </a:r>
            <a:r>
              <a:rPr lang="ko-KR" altLang="en-US" dirty="0" smtClean="0">
                <a:ln>
                  <a:solidFill>
                    <a:srgbClr val="80B7D0"/>
                  </a:solidFill>
                </a:ln>
              </a:rPr>
              <a:t>프리랜서 개발자</a:t>
            </a:r>
            <a:endParaRPr lang="ko-KR" altLang="en-US" dirty="0">
              <a:ln>
                <a:solidFill>
                  <a:srgbClr val="80B7D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7721352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1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3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9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20" grpId="0" animBg="1"/>
      <p:bldP spid="22" grpId="0" animBg="1"/>
      <p:bldP spid="23" grpId="0" animBg="1"/>
      <p:bldP spid="24" grpId="0" animBg="1"/>
      <p:bldP spid="26" grpId="0" animBg="1"/>
      <p:bldP spid="27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950382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257988" y="63798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3,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257988" y="286511"/>
            <a:ext cx="5264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smtClean="0">
                <a:solidFill>
                  <a:schemeClr val="accent6">
                    <a:lumMod val="50000"/>
                  </a:schemeClr>
                </a:solidFill>
              </a:rPr>
              <a:t>프리랜서 구인 프로젝트에 쓰이는 개발 도구</a:t>
            </a:r>
            <a:endParaRPr lang="ko-KR" altLang="en-US" sz="2400" spc="-3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733324" y="2796872"/>
            <a:ext cx="33778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2021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위시캣에</a:t>
            </a:r>
            <a:r>
              <a:rPr lang="ko-KR" altLang="en-US" dirty="0" smtClean="0"/>
              <a:t> 등록된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기간제 프리랜서 구인 프로젝트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3,113</a:t>
            </a:r>
            <a:r>
              <a:rPr lang="ko-KR" altLang="en-US" dirty="0" smtClean="0"/>
              <a:t>건 분석 자료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352" y="63798"/>
            <a:ext cx="5691648" cy="6724652"/>
          </a:xfrm>
          <a:prstGeom prst="rect">
            <a:avLst/>
          </a:prstGeom>
          <a:ln w="12700">
            <a:solidFill>
              <a:srgbClr val="FFC000"/>
            </a:solidFill>
          </a:ln>
        </p:spPr>
      </p:pic>
      <p:sp>
        <p:nvSpPr>
          <p:cNvPr id="22" name="직사각형 21"/>
          <p:cNvSpPr/>
          <p:nvPr/>
        </p:nvSpPr>
        <p:spPr>
          <a:xfrm>
            <a:off x="7432610" y="497493"/>
            <a:ext cx="4388090" cy="313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661563" y="4376487"/>
            <a:ext cx="1856510" cy="27868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488897" y="827271"/>
            <a:ext cx="3392463" cy="278681"/>
          </a:xfrm>
          <a:prstGeom prst="rect">
            <a:avLst/>
          </a:prstGeom>
          <a:noFill/>
          <a:ln w="28575">
            <a:solidFill>
              <a:srgbClr val="CF85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7B5743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7639951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7" grpId="0"/>
      <p:bldP spid="22" grpId="0" animBg="1"/>
      <p:bldP spid="26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F1E5660-3507-45C7-B001-A199DBB95E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CEB5EF-303B-4068-B644-C9ED38DA0DDF}"/>
              </a:ext>
            </a:extLst>
          </p:cNvPr>
          <p:cNvSpPr txBox="1"/>
          <p:nvPr/>
        </p:nvSpPr>
        <p:spPr>
          <a:xfrm>
            <a:off x="3818636" y="690208"/>
            <a:ext cx="4188968" cy="70788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300" dirty="0" smtClean="0">
                <a:ln>
                  <a:solidFill>
                    <a:srgbClr val="CF8595"/>
                  </a:solidFill>
                </a:ln>
                <a:solidFill>
                  <a:schemeClr val="bg1"/>
                </a:solidFill>
              </a:rPr>
              <a:t>함께 보는 </a:t>
            </a:r>
            <a:r>
              <a:rPr lang="ko-KR" altLang="en-US" sz="4000" spc="-300" dirty="0" err="1" smtClean="0">
                <a:ln>
                  <a:solidFill>
                    <a:srgbClr val="CF8595"/>
                  </a:solidFill>
                </a:ln>
                <a:solidFill>
                  <a:schemeClr val="bg1"/>
                </a:solidFill>
              </a:rPr>
              <a:t>웹페이지</a:t>
            </a:r>
            <a:endParaRPr lang="ko-KR" altLang="en-US" sz="4000" spc="-300" dirty="0">
              <a:ln>
                <a:solidFill>
                  <a:srgbClr val="CF8595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4" name="그림 3">
            <a:hlinkClick r:id="rId3"/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24" y="2088303"/>
            <a:ext cx="5017477" cy="2184693"/>
          </a:xfrm>
          <a:prstGeom prst="rect">
            <a:avLst/>
          </a:prstGeom>
          <a:ln>
            <a:solidFill>
              <a:schemeClr val="tx1"/>
            </a:solidFill>
          </a:ln>
          <a:effectLst>
            <a:reflection blurRad="6350" stA="52000" endA="300" endPos="35000" dir="5400000" sy="-100000" algn="bl" rotWithShape="0"/>
          </a:effectLst>
        </p:spPr>
      </p:pic>
      <p:pic>
        <p:nvPicPr>
          <p:cNvPr id="2" name="그림 1">
            <a:hlinkClick r:id="rId5"/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742" y="2088302"/>
            <a:ext cx="5017477" cy="2184694"/>
          </a:xfrm>
          <a:prstGeom prst="rect">
            <a:avLst/>
          </a:prstGeom>
          <a:ln>
            <a:solidFill>
              <a:schemeClr val="tx1"/>
            </a:solidFill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2626822" y="1537855"/>
            <a:ext cx="6110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#1</a:t>
            </a:r>
            <a:endParaRPr lang="ko-KR" altLang="en-US" sz="30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838594" y="1537855"/>
            <a:ext cx="6110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#2</a:t>
            </a:r>
            <a:endParaRPr lang="ko-KR" altLang="en-US" sz="30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80035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648393" y="1030778"/>
            <a:ext cx="10507287" cy="5428211"/>
          </a:xfrm>
          <a:prstGeom prst="rect">
            <a:avLst/>
          </a:prstGeom>
          <a:solidFill>
            <a:srgbClr val="006600"/>
          </a:solidFill>
          <a:ln w="38100">
            <a:solidFill>
              <a:srgbClr val="CC6600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1055715" y="5159871"/>
            <a:ext cx="8961120" cy="916733"/>
          </a:xfrm>
          <a:prstGeom prst="roundRect">
            <a:avLst/>
          </a:prstGeom>
          <a:solidFill>
            <a:srgbClr val="FFCCFF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1055715" y="3467570"/>
            <a:ext cx="8961120" cy="1611508"/>
          </a:xfrm>
          <a:prstGeom prst="roundRect">
            <a:avLst/>
          </a:prstGeom>
          <a:solidFill>
            <a:srgbClr val="CCECFF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1055715" y="1246909"/>
            <a:ext cx="8961120" cy="2136371"/>
          </a:xfrm>
          <a:prstGeom prst="roundRect">
            <a:avLst/>
          </a:prstGeom>
          <a:solidFill>
            <a:srgbClr val="FFFFCC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3823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smtClean="0">
                <a:solidFill>
                  <a:schemeClr val="accent6">
                    <a:lumMod val="50000"/>
                  </a:schemeClr>
                </a:solidFill>
              </a:rPr>
              <a:t>알아보며 알게 된 것들</a:t>
            </a:r>
            <a:r>
              <a:rPr lang="en-US" altLang="ko-KR" sz="2400" spc="-300" dirty="0" smtClean="0">
                <a:solidFill>
                  <a:schemeClr val="accent6">
                    <a:lumMod val="50000"/>
                  </a:schemeClr>
                </a:solidFill>
              </a:rPr>
              <a:t>.. (</a:t>
            </a:r>
            <a:r>
              <a:rPr lang="ko-KR" altLang="en-US" sz="2400" spc="-300" dirty="0" err="1" smtClean="0">
                <a:solidFill>
                  <a:schemeClr val="accent6">
                    <a:lumMod val="50000"/>
                  </a:schemeClr>
                </a:solidFill>
              </a:rPr>
              <a:t>말말말</a:t>
            </a:r>
            <a:r>
              <a:rPr lang="en-US" altLang="ko-KR" sz="2400" spc="-300" dirty="0" smtClean="0">
                <a:solidFill>
                  <a:schemeClr val="accent6">
                    <a:lumMod val="50000"/>
                  </a:schemeClr>
                </a:solidFill>
              </a:rPr>
              <a:t>)</a:t>
            </a:r>
            <a:endParaRPr lang="ko-KR" altLang="en-US" sz="2400" spc="-3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96291" y="1371600"/>
            <a:ext cx="79432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자바는 그냥 </a:t>
            </a:r>
            <a:r>
              <a:rPr lang="ko-KR" altLang="en-US" dirty="0" err="1" smtClean="0"/>
              <a:t>프래그래밍</a:t>
            </a:r>
            <a:r>
              <a:rPr lang="ko-KR" altLang="en-US" dirty="0" smtClean="0"/>
              <a:t> 언어이고</a:t>
            </a:r>
            <a:r>
              <a:rPr lang="en-US" altLang="ko-KR" dirty="0" smtClean="0"/>
              <a:t>,</a:t>
            </a:r>
            <a:endParaRPr lang="en-US" altLang="ko-KR" dirty="0" smtClean="0"/>
          </a:p>
          <a:p>
            <a:r>
              <a:rPr lang="ko-KR" altLang="en-US" dirty="0" smtClean="0"/>
              <a:t>노드는 </a:t>
            </a:r>
            <a:r>
              <a:rPr lang="ko-KR" altLang="en-US" dirty="0" smtClean="0"/>
              <a:t>자바와 </a:t>
            </a:r>
            <a:r>
              <a:rPr lang="ko-KR" altLang="en-US" dirty="0" smtClean="0"/>
              <a:t>비슷한 언어인 자바스크립트를 </a:t>
            </a:r>
            <a:endParaRPr lang="en-US" altLang="ko-KR" dirty="0" smtClean="0"/>
          </a:p>
          <a:p>
            <a:r>
              <a:rPr lang="ko-KR" altLang="en-US" dirty="0" smtClean="0"/>
              <a:t>오프라인</a:t>
            </a:r>
            <a:r>
              <a:rPr lang="en-US" altLang="ko-KR" dirty="0" smtClean="0"/>
              <a:t>(</a:t>
            </a:r>
            <a:r>
              <a:rPr lang="ko-KR" altLang="en-US" dirty="0" smtClean="0"/>
              <a:t>프로그램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가져와서 </a:t>
            </a:r>
            <a:r>
              <a:rPr lang="ko-KR" altLang="en-US" dirty="0" err="1" smtClean="0"/>
              <a:t>백엔드에서</a:t>
            </a:r>
            <a:r>
              <a:rPr lang="ko-KR" altLang="en-US" dirty="0" smtClean="0"/>
              <a:t> 사용할 </a:t>
            </a:r>
            <a:r>
              <a:rPr lang="ko-KR" altLang="en-US" dirty="0" smtClean="0"/>
              <a:t>수 있게 하는 기능이다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496291" y="2366395"/>
            <a:ext cx="75841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때문에 </a:t>
            </a:r>
            <a:r>
              <a:rPr lang="ko-KR" altLang="en-US" dirty="0" err="1" smtClean="0"/>
              <a:t>어느게</a:t>
            </a:r>
            <a:r>
              <a:rPr lang="ko-KR" altLang="en-US" dirty="0" smtClean="0"/>
              <a:t> 좋다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라는 것은 둘의 포지션이 달라 비교가 불가능하다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굳이 따지자면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프론트엔드를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백엔드처럼</a:t>
            </a:r>
            <a:r>
              <a:rPr lang="ko-KR" altLang="en-US" dirty="0" smtClean="0"/>
              <a:t> 쓸 수 있는 기능을 배울 것인지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그냥 </a:t>
            </a:r>
            <a:r>
              <a:rPr lang="ko-KR" altLang="en-US" dirty="0" err="1" smtClean="0"/>
              <a:t>백엔드를</a:t>
            </a:r>
            <a:r>
              <a:rPr lang="ko-KR" altLang="en-US" dirty="0" smtClean="0"/>
              <a:t> 배울 것인지 선택하는 것이다</a:t>
            </a:r>
            <a:r>
              <a:rPr lang="en-US" altLang="ko-KR" dirty="0" smtClean="0"/>
              <a:t>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96290" y="3624384"/>
            <a:ext cx="8032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노드를 배우면 </a:t>
            </a:r>
            <a:r>
              <a:rPr lang="en-US" altLang="ko-KR" dirty="0" smtClean="0"/>
              <a:t>SI </a:t>
            </a:r>
            <a:r>
              <a:rPr lang="ko-KR" altLang="en-US" dirty="0" smtClean="0"/>
              <a:t>개발자 일 때는 유용한 선택지가 될 수 있다</a:t>
            </a:r>
            <a:r>
              <a:rPr lang="en-US" altLang="ko-KR" dirty="0" smtClean="0"/>
              <a:t>. (SI : </a:t>
            </a:r>
            <a:r>
              <a:rPr lang="ko-KR" altLang="en-US" dirty="0" smtClean="0"/>
              <a:t>프리랜서</a:t>
            </a:r>
            <a:r>
              <a:rPr lang="en-US" altLang="ko-KR" dirty="0" smtClean="0"/>
              <a:t>)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19264" y="139296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121943" y="3632737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496290" y="4017235"/>
            <a:ext cx="8674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dirty="0" smtClean="0"/>
              <a:t>프리랜서 </a:t>
            </a:r>
            <a:r>
              <a:rPr lang="ko-KR" altLang="en-US" dirty="0"/>
              <a:t>개발자 또는 개인적 역량을 단계적으로 </a:t>
            </a:r>
            <a:r>
              <a:rPr lang="ko-KR" altLang="en-US" dirty="0" smtClean="0"/>
              <a:t>높일 생각이면 </a:t>
            </a:r>
            <a:r>
              <a:rPr lang="ko-KR" altLang="en-US" dirty="0"/>
              <a:t>노드제이에스 </a:t>
            </a:r>
            <a:r>
              <a:rPr lang="ko-KR" altLang="en-US" dirty="0" smtClean="0"/>
              <a:t>추천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496290" y="4573651"/>
            <a:ext cx="7703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하지만 구직을 위한다면 노드보단 </a:t>
            </a:r>
            <a:r>
              <a:rPr lang="en-US" altLang="ko-KR" dirty="0" smtClean="0"/>
              <a:t>JAVA</a:t>
            </a:r>
            <a:r>
              <a:rPr lang="ko-KR" altLang="en-US" dirty="0" smtClean="0"/>
              <a:t>가 유리하다는 점을 말해두고 싶다</a:t>
            </a:r>
            <a:r>
              <a:rPr lang="en-US" altLang="ko-KR" dirty="0" smtClean="0"/>
              <a:t>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96290" y="5261040"/>
            <a:ext cx="7391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개인적으로는 노드는 쉬운 편에 속하지만 배우면 좋은 것은 자바입니다</a:t>
            </a:r>
            <a:r>
              <a:rPr lang="en-US" altLang="ko-KR" dirty="0" smtClean="0"/>
              <a:t>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19264" y="5251568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496290" y="5597504"/>
            <a:ext cx="7289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노드는 </a:t>
            </a:r>
            <a:r>
              <a:rPr lang="en-US" altLang="ko-KR" dirty="0" err="1" smtClean="0"/>
              <a:t>js</a:t>
            </a:r>
            <a:r>
              <a:rPr lang="en-US" altLang="ko-KR" dirty="0" smtClean="0"/>
              <a:t> </a:t>
            </a:r>
            <a:r>
              <a:rPr lang="ko-KR" altLang="en-US" dirty="0" smtClean="0"/>
              <a:t>중급 이상만 되면 깊이 배우지 않았더라도 다룰 수 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17554" y="-308632"/>
            <a:ext cx="33650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>
                <a:noFill/>
              </a:rPr>
              <a:t>DW </a:t>
            </a:r>
            <a:r>
              <a:rPr lang="ko-KR" altLang="en-US" dirty="0" smtClean="0">
                <a:noFill/>
              </a:rPr>
              <a:t>아카데미 </a:t>
            </a:r>
            <a:r>
              <a:rPr lang="ko-KR" altLang="en-US" dirty="0" err="1" smtClean="0">
                <a:noFill/>
              </a:rPr>
              <a:t>교육부장님</a:t>
            </a:r>
            <a:r>
              <a:rPr lang="ko-KR" altLang="en-US" dirty="0" smtClean="0">
                <a:noFill/>
              </a:rPr>
              <a:t> 소견</a:t>
            </a:r>
            <a:r>
              <a:rPr lang="en-US" altLang="ko-KR" dirty="0" smtClean="0">
                <a:noFill/>
              </a:rPr>
              <a:t>.</a:t>
            </a:r>
            <a:endParaRPr lang="ko-KR" altLang="en-US" dirty="0">
              <a:noFill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9060856" y="2741890"/>
            <a:ext cx="1669897" cy="59716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DW </a:t>
            </a:r>
            <a:r>
              <a:rPr lang="ko-KR" altLang="en-US" sz="1500" dirty="0" smtClean="0">
                <a:solidFill>
                  <a:schemeClr val="tx1"/>
                </a:solidFill>
              </a:rPr>
              <a:t>아카데미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 err="1" smtClean="0">
                <a:solidFill>
                  <a:schemeClr val="tx1"/>
                </a:solidFill>
              </a:rPr>
              <a:t>교육부장님</a:t>
            </a:r>
            <a:r>
              <a:rPr lang="ko-KR" altLang="en-US" sz="1500" dirty="0" smtClean="0">
                <a:solidFill>
                  <a:schemeClr val="tx1"/>
                </a:solidFill>
              </a:rPr>
              <a:t> </a:t>
            </a:r>
            <a:r>
              <a:rPr lang="ko-KR" altLang="en-US" sz="1500" dirty="0">
                <a:solidFill>
                  <a:schemeClr val="tx1"/>
                </a:solidFill>
              </a:rPr>
              <a:t>소견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9200066" y="4487454"/>
            <a:ext cx="1763545" cy="46311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solidFill>
                  <a:schemeClr val="tx1"/>
                </a:solidFill>
              </a:rPr>
              <a:t>스타트업</a:t>
            </a:r>
            <a:r>
              <a:rPr lang="ko-KR" altLang="en-US" sz="1500" dirty="0" smtClean="0">
                <a:solidFill>
                  <a:schemeClr val="tx1"/>
                </a:solidFill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</a:rPr>
              <a:t>3</a:t>
            </a:r>
            <a:r>
              <a:rPr lang="ko-KR" altLang="en-US" sz="1500" dirty="0" err="1" smtClean="0">
                <a:solidFill>
                  <a:schemeClr val="tx1"/>
                </a:solidFill>
              </a:rPr>
              <a:t>년차</a:t>
            </a:r>
            <a:r>
              <a:rPr lang="ko-KR" altLang="en-US" sz="1500" dirty="0" smtClean="0">
                <a:solidFill>
                  <a:schemeClr val="tx1"/>
                </a:solidFill>
              </a:rPr>
              <a:t> 개발자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9074752" y="5449234"/>
            <a:ext cx="1763545" cy="46311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IT</a:t>
            </a:r>
            <a:r>
              <a:rPr lang="ko-KR" altLang="en-US" sz="1500" dirty="0" smtClean="0">
                <a:solidFill>
                  <a:schemeClr val="tx1"/>
                </a:solidFill>
              </a:rPr>
              <a:t>기업</a:t>
            </a:r>
            <a:r>
              <a:rPr lang="en-US" altLang="ko-KR" sz="1500" dirty="0" smtClean="0">
                <a:solidFill>
                  <a:schemeClr val="tx1"/>
                </a:solidFill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</a:rPr>
              <a:t>2</a:t>
            </a:r>
            <a:r>
              <a:rPr lang="ko-KR" altLang="en-US" sz="1500" dirty="0" err="1" smtClean="0">
                <a:solidFill>
                  <a:schemeClr val="tx1"/>
                </a:solidFill>
              </a:rPr>
              <a:t>년차</a:t>
            </a:r>
            <a:r>
              <a:rPr lang="ko-KR" altLang="en-US" sz="1500" dirty="0" smtClean="0">
                <a:solidFill>
                  <a:schemeClr val="tx1"/>
                </a:solidFill>
              </a:rPr>
              <a:t> 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개발자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61151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4" grpId="0" animBg="1"/>
      <p:bldP spid="33" grpId="0" animBg="1"/>
      <p:bldP spid="32" grpId="0" animBg="1"/>
      <p:bldP spid="22" grpId="0"/>
      <p:bldP spid="23" grpId="0"/>
      <p:bldP spid="24" grpId="0"/>
      <p:bldP spid="27" grpId="0"/>
      <p:bldP spid="28" grpId="0"/>
      <p:bldP spid="29" grpId="0"/>
      <p:bldP spid="31" grpId="0"/>
      <p:bldP spid="4" grpId="0" animBg="1"/>
      <p:bldP spid="20" grpId="0" animBg="1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ED5AFE1-DA12-478F-A25F-3CA9CFC5B8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57866" y="1093313"/>
            <a:ext cx="7789312" cy="8002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300" b="1" dirty="0" smtClean="0">
                <a:solidFill>
                  <a:schemeClr val="bg1"/>
                </a:solidFill>
              </a:rPr>
              <a:t>Every winner was a loser at some point. Don’t give up.</a:t>
            </a:r>
          </a:p>
          <a:p>
            <a:r>
              <a:rPr lang="en-US" altLang="ko-KR" sz="2300" b="1" dirty="0" smtClean="0">
                <a:solidFill>
                  <a:schemeClr val="bg1"/>
                </a:solidFill>
              </a:rPr>
              <a:t>-Paul Dominick -</a:t>
            </a:r>
            <a:endParaRPr lang="ko-KR" altLang="en-US" sz="23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3053" y="2080956"/>
            <a:ext cx="7083991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모든 승자</a:t>
            </a:r>
            <a:r>
              <a:rPr lang="en-US" altLang="ko-KR" sz="2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22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숙련개발자</a:t>
            </a:r>
            <a:r>
              <a:rPr lang="en-US" altLang="ko-KR" sz="2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ko-KR" altLang="en-US" sz="2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도 한때는 패자</a:t>
            </a:r>
            <a:r>
              <a:rPr lang="en-US" altLang="ko-KR" sz="2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22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초보개발자</a:t>
            </a:r>
            <a:r>
              <a:rPr lang="en-US" altLang="ko-KR" sz="2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ko-KR" altLang="en-US" sz="2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였다</a:t>
            </a:r>
            <a:r>
              <a:rPr lang="en-US" altLang="ko-KR" sz="2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ko-KR" altLang="en-US" sz="2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그렇기에 절대 포기하지 마라</a:t>
            </a:r>
            <a:r>
              <a:rPr lang="en-US" altLang="ko-KR" sz="2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– </a:t>
            </a:r>
            <a:r>
              <a:rPr lang="ko-KR" altLang="en-US" sz="2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폴 </a:t>
            </a:r>
            <a:r>
              <a:rPr lang="ko-KR" altLang="en-US" sz="22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도미닉</a:t>
            </a:r>
            <a:r>
              <a:rPr lang="ko-KR" altLang="en-US" sz="2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2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endParaRPr lang="ko-KR" altLang="en-US" sz="2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57866" y="3429000"/>
            <a:ext cx="7466083" cy="8002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300" b="1" dirty="0" smtClean="0">
                <a:solidFill>
                  <a:schemeClr val="bg1"/>
                </a:solidFill>
              </a:rPr>
              <a:t>You can win a lot in life just by being one to give up.</a:t>
            </a:r>
          </a:p>
          <a:p>
            <a:r>
              <a:rPr lang="en-US" altLang="ko-KR" sz="2300" b="1" dirty="0" smtClean="0">
                <a:solidFill>
                  <a:schemeClr val="bg1"/>
                </a:solidFill>
              </a:rPr>
              <a:t>-James Clear -</a:t>
            </a:r>
            <a:endParaRPr lang="ko-KR" altLang="en-US" sz="23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49801" y="4398927"/>
            <a:ext cx="7380547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당신이 무언가에 대해서든 포기하지 않는 사람이 된다면</a:t>
            </a:r>
            <a:endParaRPr lang="en-US" altLang="ko-KR" sz="2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당신은 당신의 삶에서 아주 많은 승리를 맛보게 될 것이다</a:t>
            </a:r>
            <a:r>
              <a:rPr lang="en-US" altLang="ko-KR" sz="2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algn="r"/>
            <a:r>
              <a:rPr lang="en-US" altLang="ko-KR" sz="2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ko-KR" altLang="en-US" sz="2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제임스 </a:t>
            </a:r>
            <a:r>
              <a:rPr lang="ko-KR" altLang="en-US" sz="22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클리어</a:t>
            </a:r>
            <a:r>
              <a:rPr lang="en-US" altLang="ko-KR" sz="2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endParaRPr lang="ko-KR" altLang="en-US" sz="2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07183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1614D57-0AE3-42C6-B919-19B19BA816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28B89C7-1FCB-4BBA-8C29-892652F6777A}"/>
              </a:ext>
            </a:extLst>
          </p:cNvPr>
          <p:cNvSpPr/>
          <p:nvPr/>
        </p:nvSpPr>
        <p:spPr>
          <a:xfrm>
            <a:off x="9497" y="-36399"/>
            <a:ext cx="12192000" cy="241808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9DF563-2853-4F52-868B-7F0EE3188353}"/>
              </a:ext>
            </a:extLst>
          </p:cNvPr>
          <p:cNvSpPr txBox="1"/>
          <p:nvPr/>
        </p:nvSpPr>
        <p:spPr>
          <a:xfrm>
            <a:off x="384616" y="2429953"/>
            <a:ext cx="108234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dirty="0">
                <a:solidFill>
                  <a:schemeClr val="bg1"/>
                </a:solidFill>
              </a:rPr>
              <a:t>목차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B9142D0-D269-4CC4-9C26-EA36D7BAFA39}"/>
              </a:ext>
            </a:extLst>
          </p:cNvPr>
          <p:cNvGrpSpPr/>
          <p:nvPr/>
        </p:nvGrpSpPr>
        <p:grpSpPr>
          <a:xfrm>
            <a:off x="231698" y="41469"/>
            <a:ext cx="2029502" cy="523221"/>
            <a:chOff x="355600" y="4749353"/>
            <a:chExt cx="2029502" cy="5232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A4D4E7-2965-4761-AF87-D2532595652E}"/>
                </a:ext>
              </a:extLst>
            </p:cNvPr>
            <p:cNvSpPr txBox="1"/>
            <p:nvPr/>
          </p:nvSpPr>
          <p:spPr>
            <a:xfrm>
              <a:off x="355600" y="4795520"/>
              <a:ext cx="3449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1</a:t>
              </a:r>
              <a:endParaRPr lang="ko-KR" alt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A1BC7B-2EED-4377-A5E4-AA13D3CD2544}"/>
                </a:ext>
              </a:extLst>
            </p:cNvPr>
            <p:cNvSpPr txBox="1"/>
            <p:nvPr/>
          </p:nvSpPr>
          <p:spPr>
            <a:xfrm>
              <a:off x="772160" y="4749353"/>
              <a:ext cx="1612942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spc="-1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Node.Js</a:t>
              </a:r>
              <a:r>
                <a:rPr lang="en-US" altLang="ko-KR" sz="2500" spc="-1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??</a:t>
              </a:r>
              <a:endParaRPr lang="ko-KR" altLang="en-US" sz="2500" spc="-15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D15B7CF-5202-4D8E-A095-960C044E43FF}"/>
              </a:ext>
            </a:extLst>
          </p:cNvPr>
          <p:cNvGrpSpPr/>
          <p:nvPr/>
        </p:nvGrpSpPr>
        <p:grpSpPr>
          <a:xfrm>
            <a:off x="3944597" y="41468"/>
            <a:ext cx="1588676" cy="523221"/>
            <a:chOff x="355600" y="4749353"/>
            <a:chExt cx="1588676" cy="52322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63496D-FA21-453A-8495-54E9BFDBB56A}"/>
                </a:ext>
              </a:extLst>
            </p:cNvPr>
            <p:cNvSpPr txBox="1"/>
            <p:nvPr/>
          </p:nvSpPr>
          <p:spPr>
            <a:xfrm>
              <a:off x="355600" y="4795520"/>
              <a:ext cx="3449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2</a:t>
              </a:r>
              <a:endParaRPr lang="ko-KR" alt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52FEC6-7E47-46EC-8ECF-6073516141FD}"/>
                </a:ext>
              </a:extLst>
            </p:cNvPr>
            <p:cNvSpPr txBox="1"/>
            <p:nvPr/>
          </p:nvSpPr>
          <p:spPr>
            <a:xfrm>
              <a:off x="772160" y="4749353"/>
              <a:ext cx="117211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spc="-1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Java ??</a:t>
              </a:r>
              <a:endParaRPr lang="ko-KR" altLang="en-US" sz="2500" spc="-15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C37AA01-443E-42A4-89D9-5479B42F88C7}"/>
              </a:ext>
            </a:extLst>
          </p:cNvPr>
          <p:cNvGrpSpPr/>
          <p:nvPr/>
        </p:nvGrpSpPr>
        <p:grpSpPr>
          <a:xfrm>
            <a:off x="7300047" y="41467"/>
            <a:ext cx="2114461" cy="523221"/>
            <a:chOff x="355600" y="4749353"/>
            <a:chExt cx="2114461" cy="52322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7BA2229-0D2F-4E58-AC0A-A3B58420505B}"/>
                </a:ext>
              </a:extLst>
            </p:cNvPr>
            <p:cNvSpPr txBox="1"/>
            <p:nvPr/>
          </p:nvSpPr>
          <p:spPr>
            <a:xfrm>
              <a:off x="355600" y="4795520"/>
              <a:ext cx="3449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3</a:t>
              </a:r>
              <a:endParaRPr lang="ko-KR" alt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CBEB6B-463E-4E35-A28D-88E2D1F48A9B}"/>
                </a:ext>
              </a:extLst>
            </p:cNvPr>
            <p:cNvSpPr txBox="1"/>
            <p:nvPr/>
          </p:nvSpPr>
          <p:spPr>
            <a:xfrm>
              <a:off x="772160" y="4749353"/>
              <a:ext cx="169790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spc="-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비교</a:t>
              </a:r>
              <a:r>
                <a:rPr lang="en-US" altLang="ko-KR" sz="2500" spc="-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ko-KR" altLang="en-US" sz="2500" spc="-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및 의견</a:t>
              </a:r>
              <a:endParaRPr lang="ko-KR" altLang="en-US" sz="2500" spc="-3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932248A-9ACE-4DD3-8353-DEEF9B170FCF}"/>
              </a:ext>
            </a:extLst>
          </p:cNvPr>
          <p:cNvSpPr txBox="1"/>
          <p:nvPr/>
        </p:nvSpPr>
        <p:spPr>
          <a:xfrm>
            <a:off x="490313" y="566795"/>
            <a:ext cx="2103781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Node.Js</a:t>
            </a:r>
            <a:r>
              <a:rPr lang="en-US" altLang="ko-KR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선호이유</a:t>
            </a:r>
            <a:endParaRPr lang="ko-KR" alt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244F02-BB35-4008-866F-223BFA5ED50C}"/>
              </a:ext>
            </a:extLst>
          </p:cNvPr>
          <p:cNvSpPr txBox="1"/>
          <p:nvPr/>
        </p:nvSpPr>
        <p:spPr>
          <a:xfrm>
            <a:off x="4208662" y="566795"/>
            <a:ext cx="2478884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ko-KR" altLang="en-US" sz="1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선호이유</a:t>
            </a:r>
            <a:endParaRPr lang="ko-KR" alt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  <a:r>
              <a:rPr lang="ko-KR" alt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가 사용되는 사례</a:t>
            </a: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74A231-1782-41B5-96C1-FA28FD4ACA25}"/>
              </a:ext>
            </a:extLst>
          </p:cNvPr>
          <p:cNvSpPr txBox="1"/>
          <p:nvPr/>
        </p:nvSpPr>
        <p:spPr>
          <a:xfrm>
            <a:off x="7533032" y="387789"/>
            <a:ext cx="4658968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Node.J.S</a:t>
            </a:r>
            <a:r>
              <a:rPr lang="en-US" altLang="ko-KR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와 </a:t>
            </a:r>
            <a:r>
              <a:rPr lang="en-US" altLang="ko-KR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ko-KR" alt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한눈에 비교해보기</a:t>
            </a:r>
            <a:endParaRPr lang="en-US" altLang="ko-KR" sz="17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사용중인 대표적인 글로벌 기업들</a:t>
            </a:r>
            <a:endParaRPr lang="en-US" altLang="ko-KR" sz="17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프리랜서와 </a:t>
            </a:r>
            <a:r>
              <a:rPr lang="ko-KR" alt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기업 내 쓰는 개발 도구 </a:t>
            </a:r>
            <a:r>
              <a:rPr lang="ko-KR" alt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비교</a:t>
            </a:r>
            <a:endParaRPr lang="en-US" altLang="ko-KR" sz="17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구인 프로젝트에 많이 쓰이는 개발 도구 비교</a:t>
            </a:r>
            <a:endParaRPr lang="en-US" altLang="ko-KR" sz="17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함께 알아보는 웹사이트 소개</a:t>
            </a:r>
            <a:r>
              <a:rPr lang="en-US" altLang="ko-KR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★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★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★</a:t>
            </a:r>
            <a:r>
              <a:rPr lang="en-US" altLang="ko-KR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ko-KR" sz="17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8951DB-3F6A-47E2-B1E7-44A0FAF44F75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1539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9" grpId="0"/>
      <p:bldP spid="20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298A8B-DB9A-42A1-80F5-60DD3A2C800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591" y="0"/>
            <a:ext cx="4572409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3382A1D-3F31-4B18-82F1-B161F49A1642}"/>
              </a:ext>
            </a:extLst>
          </p:cNvPr>
          <p:cNvGrpSpPr/>
          <p:nvPr/>
        </p:nvGrpSpPr>
        <p:grpSpPr>
          <a:xfrm>
            <a:off x="365760" y="2456359"/>
            <a:ext cx="7251940" cy="1499007"/>
            <a:chOff x="365760" y="2456359"/>
            <a:chExt cx="7251940" cy="14990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33D9C2-AABC-4F56-89E2-310BE15BE20E}"/>
                </a:ext>
              </a:extLst>
            </p:cNvPr>
            <p:cNvSpPr txBox="1"/>
            <p:nvPr/>
          </p:nvSpPr>
          <p:spPr>
            <a:xfrm>
              <a:off x="365760" y="2456359"/>
              <a:ext cx="265649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spc="-300" dirty="0" err="1" smtClean="0">
                  <a:solidFill>
                    <a:schemeClr val="bg1"/>
                  </a:solidFill>
                </a:rPr>
                <a:t>Node.Js</a:t>
              </a:r>
              <a:r>
                <a:rPr lang="en-US" altLang="ko-KR" sz="4400" spc="-300" dirty="0" smtClean="0">
                  <a:solidFill>
                    <a:schemeClr val="bg1"/>
                  </a:solidFill>
                </a:rPr>
                <a:t> ??</a:t>
              </a:r>
              <a:endParaRPr lang="ko-KR" altLang="en-US" sz="4400" spc="-300" dirty="0">
                <a:solidFill>
                  <a:schemeClr val="bg1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23CDD70-C020-4928-A625-96F39D70D71B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" y="3429000"/>
              <a:ext cx="72519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631503-B88B-4AD3-BF48-6F0D55272A43}"/>
                </a:ext>
              </a:extLst>
            </p:cNvPr>
            <p:cNvSpPr txBox="1"/>
            <p:nvPr/>
          </p:nvSpPr>
          <p:spPr>
            <a:xfrm>
              <a:off x="365760" y="3632201"/>
              <a:ext cx="568617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 smtClean="0">
                  <a:solidFill>
                    <a:schemeClr val="bg1"/>
                  </a:solidFill>
                </a:rPr>
                <a:t>웹 </a:t>
              </a:r>
              <a:r>
                <a:rPr lang="ko-KR" altLang="en-US" sz="1500" dirty="0" smtClean="0">
                  <a:solidFill>
                    <a:schemeClr val="bg1"/>
                  </a:solidFill>
                </a:rPr>
                <a:t>개발 프레임워크에 </a:t>
              </a:r>
              <a:r>
                <a:rPr lang="ko-KR" altLang="en-US" sz="1500" dirty="0" smtClean="0">
                  <a:solidFill>
                    <a:schemeClr val="bg1"/>
                  </a:solidFill>
                </a:rPr>
                <a:t>최적화 되어 선두자리를 위협하는 </a:t>
              </a:r>
              <a:r>
                <a:rPr lang="en-US" altLang="ko-KR" sz="1500" dirty="0" err="1" smtClean="0">
                  <a:solidFill>
                    <a:schemeClr val="bg1"/>
                  </a:solidFill>
                </a:rPr>
                <a:t>Node.Js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0E42A02-4266-451A-8986-06B28CE3A49A}"/>
              </a:ext>
            </a:extLst>
          </p:cNvPr>
          <p:cNvSpPr txBox="1"/>
          <p:nvPr/>
        </p:nvSpPr>
        <p:spPr>
          <a:xfrm>
            <a:off x="365760" y="2087027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Part 1, 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116071-B1C8-4B5E-88EE-1FA63DB0C630}"/>
              </a:ext>
            </a:extLst>
          </p:cNvPr>
          <p:cNvSpPr txBox="1"/>
          <p:nvPr/>
        </p:nvSpPr>
        <p:spPr>
          <a:xfrm>
            <a:off x="3551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012" y="2535881"/>
            <a:ext cx="1220790" cy="6103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397605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1,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44946"/>
            <a:ext cx="48734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spc="-150" dirty="0" err="1" smtClean="0">
                <a:solidFill>
                  <a:schemeClr val="accent6">
                    <a:lumMod val="50000"/>
                  </a:schemeClr>
                </a:solidFill>
              </a:rPr>
              <a:t>Node.Js</a:t>
            </a:r>
            <a:r>
              <a:rPr lang="en-US" altLang="ko-KR" sz="3400" spc="-15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ko-KR" altLang="en-US" sz="3400" spc="-150" dirty="0" smtClean="0">
                <a:solidFill>
                  <a:schemeClr val="accent6">
                    <a:lumMod val="50000"/>
                  </a:schemeClr>
                </a:solidFill>
              </a:rPr>
              <a:t>를 선호하는 이유</a:t>
            </a:r>
            <a:endParaRPr lang="ko-KR" altLang="en-US" sz="3400" spc="-15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5233323" y="457230"/>
            <a:ext cx="211147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chemeClr val="accent6">
                    <a:lumMod val="50000"/>
                  </a:schemeClr>
                </a:solidFill>
              </a:rPr>
              <a:t>Why choose </a:t>
            </a:r>
            <a:r>
              <a:rPr lang="en-US" altLang="ko-KR" sz="1500" dirty="0" err="1" smtClean="0">
                <a:solidFill>
                  <a:schemeClr val="accent6">
                    <a:lumMod val="50000"/>
                  </a:schemeClr>
                </a:solidFill>
              </a:rPr>
              <a:t>Node.Js</a:t>
            </a:r>
            <a:r>
              <a:rPr lang="en-US" altLang="ko-KR" sz="1500" dirty="0" smtClean="0">
                <a:solidFill>
                  <a:schemeClr val="accent6">
                    <a:lumMod val="50000"/>
                  </a:schemeClr>
                </a:solidFill>
              </a:rPr>
              <a:t>?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D49093B-1608-4741-AE33-4F7D39BCC411}"/>
              </a:ext>
            </a:extLst>
          </p:cNvPr>
          <p:cNvSpPr/>
          <p:nvPr/>
        </p:nvSpPr>
        <p:spPr>
          <a:xfrm>
            <a:off x="5026294" y="1523428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B3CBABC-8753-49F6-A190-4E1997D95300}"/>
              </a:ext>
            </a:extLst>
          </p:cNvPr>
          <p:cNvSpPr/>
          <p:nvPr/>
        </p:nvSpPr>
        <p:spPr>
          <a:xfrm>
            <a:off x="5245455" y="1523428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2AEC959-B03B-41B8-AEE8-7CFA97BDF737}"/>
              </a:ext>
            </a:extLst>
          </p:cNvPr>
          <p:cNvSpPr/>
          <p:nvPr/>
        </p:nvSpPr>
        <p:spPr>
          <a:xfrm>
            <a:off x="5464616" y="1523428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FFB0606-7B3A-4633-8970-601E32996CAE}"/>
              </a:ext>
            </a:extLst>
          </p:cNvPr>
          <p:cNvSpPr/>
          <p:nvPr/>
        </p:nvSpPr>
        <p:spPr>
          <a:xfrm>
            <a:off x="5683777" y="1523428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822FFA4-7417-43D1-91CD-7A17333FBCD9}"/>
              </a:ext>
            </a:extLst>
          </p:cNvPr>
          <p:cNvSpPr/>
          <p:nvPr/>
        </p:nvSpPr>
        <p:spPr>
          <a:xfrm>
            <a:off x="5902937" y="1523428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69F9889-ACCD-49E5-9E02-BB61A45121A8}"/>
              </a:ext>
            </a:extLst>
          </p:cNvPr>
          <p:cNvSpPr/>
          <p:nvPr/>
        </p:nvSpPr>
        <p:spPr>
          <a:xfrm>
            <a:off x="6122098" y="1523428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6E3CDE2-7E76-4206-878D-3F39EC157E46}"/>
              </a:ext>
            </a:extLst>
          </p:cNvPr>
          <p:cNvSpPr/>
          <p:nvPr/>
        </p:nvSpPr>
        <p:spPr>
          <a:xfrm>
            <a:off x="6341259" y="1523428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5A17564-5125-4B71-9374-E8AE8D9ABCBB}"/>
              </a:ext>
            </a:extLst>
          </p:cNvPr>
          <p:cNvSpPr/>
          <p:nvPr/>
        </p:nvSpPr>
        <p:spPr>
          <a:xfrm>
            <a:off x="6560420" y="1523428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34AF867-F178-406B-955F-A3C9FC49BCF4}"/>
              </a:ext>
            </a:extLst>
          </p:cNvPr>
          <p:cNvSpPr/>
          <p:nvPr/>
        </p:nvSpPr>
        <p:spPr>
          <a:xfrm>
            <a:off x="6779581" y="1523428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4001015-537A-43F4-BAE4-AA1E25E6A09A}"/>
              </a:ext>
            </a:extLst>
          </p:cNvPr>
          <p:cNvSpPr/>
          <p:nvPr/>
        </p:nvSpPr>
        <p:spPr>
          <a:xfrm>
            <a:off x="6998742" y="1523428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7E77590-9A85-4D2B-A951-B3B6B96EC9BB}"/>
              </a:ext>
            </a:extLst>
          </p:cNvPr>
          <p:cNvSpPr/>
          <p:nvPr/>
        </p:nvSpPr>
        <p:spPr>
          <a:xfrm>
            <a:off x="5026294" y="1750427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63BF7BC-9454-4EC3-AB37-4A87D24F48CC}"/>
              </a:ext>
            </a:extLst>
          </p:cNvPr>
          <p:cNvSpPr/>
          <p:nvPr/>
        </p:nvSpPr>
        <p:spPr>
          <a:xfrm>
            <a:off x="5245455" y="1750427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FDFDA1E-5233-4FEA-A4E5-FD523A867AB9}"/>
              </a:ext>
            </a:extLst>
          </p:cNvPr>
          <p:cNvSpPr/>
          <p:nvPr/>
        </p:nvSpPr>
        <p:spPr>
          <a:xfrm>
            <a:off x="5464616" y="1750427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D5285DA-6951-4313-BB7E-4DB5F7C98AEE}"/>
              </a:ext>
            </a:extLst>
          </p:cNvPr>
          <p:cNvSpPr/>
          <p:nvPr/>
        </p:nvSpPr>
        <p:spPr>
          <a:xfrm>
            <a:off x="5683777" y="1750427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34C2789-6D10-4CC1-8129-2D86D20A22CF}"/>
              </a:ext>
            </a:extLst>
          </p:cNvPr>
          <p:cNvSpPr/>
          <p:nvPr/>
        </p:nvSpPr>
        <p:spPr>
          <a:xfrm>
            <a:off x="5902937" y="1750427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CDE30EC-B801-4887-875E-7C5AABEC4F3C}"/>
              </a:ext>
            </a:extLst>
          </p:cNvPr>
          <p:cNvSpPr/>
          <p:nvPr/>
        </p:nvSpPr>
        <p:spPr>
          <a:xfrm>
            <a:off x="6122098" y="1750427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6907851-8C05-438F-8AD2-882C3F667008}"/>
              </a:ext>
            </a:extLst>
          </p:cNvPr>
          <p:cNvSpPr/>
          <p:nvPr/>
        </p:nvSpPr>
        <p:spPr>
          <a:xfrm>
            <a:off x="6341259" y="1750427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C42135E-F662-48B1-AF2F-0D265AC927AF}"/>
              </a:ext>
            </a:extLst>
          </p:cNvPr>
          <p:cNvSpPr/>
          <p:nvPr/>
        </p:nvSpPr>
        <p:spPr>
          <a:xfrm>
            <a:off x="6560420" y="1750427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2BB65C8-01A0-4524-88E9-34178DBF11FE}"/>
              </a:ext>
            </a:extLst>
          </p:cNvPr>
          <p:cNvSpPr/>
          <p:nvPr/>
        </p:nvSpPr>
        <p:spPr>
          <a:xfrm>
            <a:off x="6779581" y="1750427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B6A3E95-7294-4579-A847-492E30C603DF}"/>
              </a:ext>
            </a:extLst>
          </p:cNvPr>
          <p:cNvSpPr/>
          <p:nvPr/>
        </p:nvSpPr>
        <p:spPr>
          <a:xfrm>
            <a:off x="6998742" y="1750427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864D9E9-6B29-4F93-9A26-74773C81E8EA}"/>
              </a:ext>
            </a:extLst>
          </p:cNvPr>
          <p:cNvSpPr/>
          <p:nvPr/>
        </p:nvSpPr>
        <p:spPr>
          <a:xfrm>
            <a:off x="5026294" y="1977426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4D1D937-F8AF-47DF-8C71-A9115999E13D}"/>
              </a:ext>
            </a:extLst>
          </p:cNvPr>
          <p:cNvSpPr/>
          <p:nvPr/>
        </p:nvSpPr>
        <p:spPr>
          <a:xfrm>
            <a:off x="5245455" y="1977426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F5E90ED-C4E8-41FC-9F53-F5FC95DB6E09}"/>
              </a:ext>
            </a:extLst>
          </p:cNvPr>
          <p:cNvSpPr/>
          <p:nvPr/>
        </p:nvSpPr>
        <p:spPr>
          <a:xfrm>
            <a:off x="5464616" y="1977426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8328628-E000-45B9-9E92-B1D65194F7E8}"/>
              </a:ext>
            </a:extLst>
          </p:cNvPr>
          <p:cNvSpPr/>
          <p:nvPr/>
        </p:nvSpPr>
        <p:spPr>
          <a:xfrm>
            <a:off x="5683777" y="1977426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408ECE1-2CAA-4C92-B320-F6B5618C2671}"/>
              </a:ext>
            </a:extLst>
          </p:cNvPr>
          <p:cNvSpPr/>
          <p:nvPr/>
        </p:nvSpPr>
        <p:spPr>
          <a:xfrm>
            <a:off x="5902937" y="1977426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6E7C081-12F8-478C-ACBF-3C21DA5FC2CB}"/>
              </a:ext>
            </a:extLst>
          </p:cNvPr>
          <p:cNvSpPr/>
          <p:nvPr/>
        </p:nvSpPr>
        <p:spPr>
          <a:xfrm>
            <a:off x="6122098" y="1977426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BD9723A-47B6-495A-B458-7C82850C9445}"/>
              </a:ext>
            </a:extLst>
          </p:cNvPr>
          <p:cNvSpPr/>
          <p:nvPr/>
        </p:nvSpPr>
        <p:spPr>
          <a:xfrm>
            <a:off x="6341259" y="1977426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6AF0306-7230-4B66-88B3-FA6380AE79C8}"/>
              </a:ext>
            </a:extLst>
          </p:cNvPr>
          <p:cNvSpPr/>
          <p:nvPr/>
        </p:nvSpPr>
        <p:spPr>
          <a:xfrm>
            <a:off x="6560420" y="1977426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53438D4-C8F4-4B6F-9356-DF7B621088D8}"/>
              </a:ext>
            </a:extLst>
          </p:cNvPr>
          <p:cNvSpPr/>
          <p:nvPr/>
        </p:nvSpPr>
        <p:spPr>
          <a:xfrm>
            <a:off x="6779581" y="1977426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85B7F73-D012-4116-9F01-8C8456A341DC}"/>
              </a:ext>
            </a:extLst>
          </p:cNvPr>
          <p:cNvSpPr/>
          <p:nvPr/>
        </p:nvSpPr>
        <p:spPr>
          <a:xfrm>
            <a:off x="6998742" y="1977426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A6E1F9A-A3C1-4EF7-8BC8-9BA86922D0E3}"/>
              </a:ext>
            </a:extLst>
          </p:cNvPr>
          <p:cNvSpPr/>
          <p:nvPr/>
        </p:nvSpPr>
        <p:spPr>
          <a:xfrm>
            <a:off x="5026294" y="220442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F465FC6-806E-4CA7-B8E9-90D58A6A9168}"/>
              </a:ext>
            </a:extLst>
          </p:cNvPr>
          <p:cNvSpPr/>
          <p:nvPr/>
        </p:nvSpPr>
        <p:spPr>
          <a:xfrm>
            <a:off x="5245455" y="220442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5BCF83BD-B938-4A86-B59F-F9116ABA51D8}"/>
              </a:ext>
            </a:extLst>
          </p:cNvPr>
          <p:cNvSpPr/>
          <p:nvPr/>
        </p:nvSpPr>
        <p:spPr>
          <a:xfrm>
            <a:off x="5464616" y="220442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02C50D8-22BC-4F47-80CF-B3E5E0AD14DE}"/>
              </a:ext>
            </a:extLst>
          </p:cNvPr>
          <p:cNvSpPr/>
          <p:nvPr/>
        </p:nvSpPr>
        <p:spPr>
          <a:xfrm>
            <a:off x="5683777" y="220442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6CA8D22-22A0-4264-A943-450DC84A096B}"/>
              </a:ext>
            </a:extLst>
          </p:cNvPr>
          <p:cNvSpPr/>
          <p:nvPr/>
        </p:nvSpPr>
        <p:spPr>
          <a:xfrm>
            <a:off x="5902937" y="220442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BAF7AB6-9276-4FB8-89B0-2F7747A6319A}"/>
              </a:ext>
            </a:extLst>
          </p:cNvPr>
          <p:cNvSpPr/>
          <p:nvPr/>
        </p:nvSpPr>
        <p:spPr>
          <a:xfrm>
            <a:off x="6122098" y="220442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6DD79E8-D5D0-489B-919C-E17F309FA030}"/>
              </a:ext>
            </a:extLst>
          </p:cNvPr>
          <p:cNvSpPr/>
          <p:nvPr/>
        </p:nvSpPr>
        <p:spPr>
          <a:xfrm>
            <a:off x="6341259" y="220442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8BF4010B-277C-4102-81AB-0E91435BA103}"/>
              </a:ext>
            </a:extLst>
          </p:cNvPr>
          <p:cNvSpPr/>
          <p:nvPr/>
        </p:nvSpPr>
        <p:spPr>
          <a:xfrm>
            <a:off x="6560420" y="220442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B5DEFBE6-B4A2-42E8-AFF6-ECAF56BA9285}"/>
              </a:ext>
            </a:extLst>
          </p:cNvPr>
          <p:cNvSpPr/>
          <p:nvPr/>
        </p:nvSpPr>
        <p:spPr>
          <a:xfrm>
            <a:off x="6779581" y="220442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A4AB8E6-505C-4211-8F4F-39757C79FD06}"/>
              </a:ext>
            </a:extLst>
          </p:cNvPr>
          <p:cNvSpPr/>
          <p:nvPr/>
        </p:nvSpPr>
        <p:spPr>
          <a:xfrm>
            <a:off x="6998742" y="220442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2C1543F-E565-4BD8-A09E-698E55E9F2FE}"/>
              </a:ext>
            </a:extLst>
          </p:cNvPr>
          <p:cNvSpPr/>
          <p:nvPr/>
        </p:nvSpPr>
        <p:spPr>
          <a:xfrm>
            <a:off x="5026294" y="243142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A6B4ABE-ABF5-4C63-ADC6-C26FBBB1D086}"/>
              </a:ext>
            </a:extLst>
          </p:cNvPr>
          <p:cNvSpPr/>
          <p:nvPr/>
        </p:nvSpPr>
        <p:spPr>
          <a:xfrm>
            <a:off x="5245455" y="243142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090BCB4-C8DF-4B0F-96AD-445C644D4E7D}"/>
              </a:ext>
            </a:extLst>
          </p:cNvPr>
          <p:cNvSpPr/>
          <p:nvPr/>
        </p:nvSpPr>
        <p:spPr>
          <a:xfrm>
            <a:off x="5464616" y="243142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4BE9BB7-F720-4F88-892B-4FBDEF219741}"/>
              </a:ext>
            </a:extLst>
          </p:cNvPr>
          <p:cNvSpPr/>
          <p:nvPr/>
        </p:nvSpPr>
        <p:spPr>
          <a:xfrm>
            <a:off x="5683777" y="243142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F727440-82E3-41EC-ABDF-12281EB0191F}"/>
              </a:ext>
            </a:extLst>
          </p:cNvPr>
          <p:cNvSpPr/>
          <p:nvPr/>
        </p:nvSpPr>
        <p:spPr>
          <a:xfrm>
            <a:off x="5902937" y="243142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25053E2D-848F-40ED-AD8C-526F9FB1816F}"/>
              </a:ext>
            </a:extLst>
          </p:cNvPr>
          <p:cNvSpPr/>
          <p:nvPr/>
        </p:nvSpPr>
        <p:spPr>
          <a:xfrm>
            <a:off x="6122098" y="243142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21178503-4EBE-4966-8D7A-4D7257E99271}"/>
              </a:ext>
            </a:extLst>
          </p:cNvPr>
          <p:cNvSpPr/>
          <p:nvPr/>
        </p:nvSpPr>
        <p:spPr>
          <a:xfrm>
            <a:off x="6341259" y="243142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5CF25E5-87AD-40D2-8494-B48AE02FCD35}"/>
              </a:ext>
            </a:extLst>
          </p:cNvPr>
          <p:cNvSpPr/>
          <p:nvPr/>
        </p:nvSpPr>
        <p:spPr>
          <a:xfrm>
            <a:off x="6560420" y="243142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23A6B5C-3DFB-4A50-8BCE-BB54F8E203B5}"/>
              </a:ext>
            </a:extLst>
          </p:cNvPr>
          <p:cNvSpPr/>
          <p:nvPr/>
        </p:nvSpPr>
        <p:spPr>
          <a:xfrm>
            <a:off x="6779581" y="243142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4DD33F3-54E1-458B-81B4-C00EF16A5D13}"/>
              </a:ext>
            </a:extLst>
          </p:cNvPr>
          <p:cNvSpPr/>
          <p:nvPr/>
        </p:nvSpPr>
        <p:spPr>
          <a:xfrm>
            <a:off x="6998742" y="243142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FA324D13-245A-4132-9D9A-168AAD23F621}"/>
              </a:ext>
            </a:extLst>
          </p:cNvPr>
          <p:cNvSpPr/>
          <p:nvPr/>
        </p:nvSpPr>
        <p:spPr>
          <a:xfrm>
            <a:off x="5026294" y="265842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BBFA5CC1-95DC-469F-A9CF-D3469C7EC60A}"/>
              </a:ext>
            </a:extLst>
          </p:cNvPr>
          <p:cNvSpPr/>
          <p:nvPr/>
        </p:nvSpPr>
        <p:spPr>
          <a:xfrm>
            <a:off x="5245455" y="265842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59587A6F-216A-4264-8485-FD107A2FD2F0}"/>
              </a:ext>
            </a:extLst>
          </p:cNvPr>
          <p:cNvSpPr/>
          <p:nvPr/>
        </p:nvSpPr>
        <p:spPr>
          <a:xfrm>
            <a:off x="5464616" y="265842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70DC46C-26ED-4D6E-AF80-77004538C445}"/>
              </a:ext>
            </a:extLst>
          </p:cNvPr>
          <p:cNvSpPr/>
          <p:nvPr/>
        </p:nvSpPr>
        <p:spPr>
          <a:xfrm>
            <a:off x="5683777" y="265842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F297146E-AE7B-45BD-A270-C5B6D009100A}"/>
              </a:ext>
            </a:extLst>
          </p:cNvPr>
          <p:cNvSpPr/>
          <p:nvPr/>
        </p:nvSpPr>
        <p:spPr>
          <a:xfrm>
            <a:off x="5902937" y="265842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DAB92878-F453-4372-AC88-3CC26491A580}"/>
              </a:ext>
            </a:extLst>
          </p:cNvPr>
          <p:cNvSpPr/>
          <p:nvPr/>
        </p:nvSpPr>
        <p:spPr>
          <a:xfrm>
            <a:off x="6122098" y="265842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CA502021-1CB8-49C8-896C-6A679F8F38F0}"/>
              </a:ext>
            </a:extLst>
          </p:cNvPr>
          <p:cNvSpPr/>
          <p:nvPr/>
        </p:nvSpPr>
        <p:spPr>
          <a:xfrm>
            <a:off x="6341259" y="265842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B05018D2-D7FF-4BF5-85D2-5B96FB58CE0D}"/>
              </a:ext>
            </a:extLst>
          </p:cNvPr>
          <p:cNvSpPr/>
          <p:nvPr/>
        </p:nvSpPr>
        <p:spPr>
          <a:xfrm>
            <a:off x="6560420" y="265842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6E56D3E2-E8F2-4D9A-BC23-F63B93DBC968}"/>
              </a:ext>
            </a:extLst>
          </p:cNvPr>
          <p:cNvSpPr/>
          <p:nvPr/>
        </p:nvSpPr>
        <p:spPr>
          <a:xfrm>
            <a:off x="6779581" y="265842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D3520B68-3318-46A7-BB97-C4171055AB59}"/>
              </a:ext>
            </a:extLst>
          </p:cNvPr>
          <p:cNvSpPr/>
          <p:nvPr/>
        </p:nvSpPr>
        <p:spPr>
          <a:xfrm>
            <a:off x="6998742" y="265842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F64DF822-8E4B-485F-9F98-76ADFF97E9C9}"/>
              </a:ext>
            </a:extLst>
          </p:cNvPr>
          <p:cNvSpPr/>
          <p:nvPr/>
        </p:nvSpPr>
        <p:spPr>
          <a:xfrm>
            <a:off x="5026294" y="288542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B5EC6A1A-7708-4CF0-9DC2-BA9513AADD07}"/>
              </a:ext>
            </a:extLst>
          </p:cNvPr>
          <p:cNvSpPr/>
          <p:nvPr/>
        </p:nvSpPr>
        <p:spPr>
          <a:xfrm>
            <a:off x="5245455" y="288542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6018B8C4-3ED1-4EA0-8B04-DEC2F0EF721C}"/>
              </a:ext>
            </a:extLst>
          </p:cNvPr>
          <p:cNvSpPr/>
          <p:nvPr/>
        </p:nvSpPr>
        <p:spPr>
          <a:xfrm>
            <a:off x="5464616" y="288542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627C38CA-005C-4BA4-8CE6-984C51393D99}"/>
              </a:ext>
            </a:extLst>
          </p:cNvPr>
          <p:cNvSpPr/>
          <p:nvPr/>
        </p:nvSpPr>
        <p:spPr>
          <a:xfrm>
            <a:off x="5683777" y="288542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4856689A-0239-4955-942B-3F267CFB453E}"/>
              </a:ext>
            </a:extLst>
          </p:cNvPr>
          <p:cNvSpPr/>
          <p:nvPr/>
        </p:nvSpPr>
        <p:spPr>
          <a:xfrm>
            <a:off x="5902937" y="288542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9B682C97-30A8-4AE7-A31E-F75B599DD615}"/>
              </a:ext>
            </a:extLst>
          </p:cNvPr>
          <p:cNvSpPr/>
          <p:nvPr/>
        </p:nvSpPr>
        <p:spPr>
          <a:xfrm>
            <a:off x="6122098" y="2885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D384E102-8FEA-4C14-A007-7E8B11986D71}"/>
              </a:ext>
            </a:extLst>
          </p:cNvPr>
          <p:cNvSpPr/>
          <p:nvPr/>
        </p:nvSpPr>
        <p:spPr>
          <a:xfrm>
            <a:off x="6341259" y="2885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EA2652E-337C-4C15-B6CA-21254676EED2}"/>
              </a:ext>
            </a:extLst>
          </p:cNvPr>
          <p:cNvSpPr/>
          <p:nvPr/>
        </p:nvSpPr>
        <p:spPr>
          <a:xfrm>
            <a:off x="6560420" y="2885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D2F0FE84-C04E-47F5-8F3C-46782C29AB9F}"/>
              </a:ext>
            </a:extLst>
          </p:cNvPr>
          <p:cNvSpPr/>
          <p:nvPr/>
        </p:nvSpPr>
        <p:spPr>
          <a:xfrm>
            <a:off x="6779581" y="2885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DF024D4B-79CB-4A9F-864A-4C3DC8B61519}"/>
              </a:ext>
            </a:extLst>
          </p:cNvPr>
          <p:cNvSpPr/>
          <p:nvPr/>
        </p:nvSpPr>
        <p:spPr>
          <a:xfrm>
            <a:off x="6998742" y="2885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B36E05D-E91E-415B-8838-66409FBC3269}"/>
              </a:ext>
            </a:extLst>
          </p:cNvPr>
          <p:cNvSpPr/>
          <p:nvPr/>
        </p:nvSpPr>
        <p:spPr>
          <a:xfrm>
            <a:off x="5026294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C6B285AC-75F5-4823-AB95-07A178168F0D}"/>
              </a:ext>
            </a:extLst>
          </p:cNvPr>
          <p:cNvSpPr/>
          <p:nvPr/>
        </p:nvSpPr>
        <p:spPr>
          <a:xfrm>
            <a:off x="5245455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D5560E66-8A7D-4057-8EAC-E28D4420C653}"/>
              </a:ext>
            </a:extLst>
          </p:cNvPr>
          <p:cNvSpPr/>
          <p:nvPr/>
        </p:nvSpPr>
        <p:spPr>
          <a:xfrm>
            <a:off x="5464616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BFDC0315-FE62-48EE-9234-837497803A14}"/>
              </a:ext>
            </a:extLst>
          </p:cNvPr>
          <p:cNvSpPr/>
          <p:nvPr/>
        </p:nvSpPr>
        <p:spPr>
          <a:xfrm>
            <a:off x="5683777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5A7715AF-870C-4226-9CC6-4076FD62FD91}"/>
              </a:ext>
            </a:extLst>
          </p:cNvPr>
          <p:cNvSpPr/>
          <p:nvPr/>
        </p:nvSpPr>
        <p:spPr>
          <a:xfrm>
            <a:off x="5902937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30FD22A-5924-49DC-89B5-FCA8DA5CE56F}"/>
              </a:ext>
            </a:extLst>
          </p:cNvPr>
          <p:cNvSpPr/>
          <p:nvPr/>
        </p:nvSpPr>
        <p:spPr>
          <a:xfrm>
            <a:off x="6122098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6177513B-184D-4778-B937-4C156C87FFFC}"/>
              </a:ext>
            </a:extLst>
          </p:cNvPr>
          <p:cNvSpPr/>
          <p:nvPr/>
        </p:nvSpPr>
        <p:spPr>
          <a:xfrm>
            <a:off x="6341259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D0D1BA8-08BE-4385-9552-E68C94B671E8}"/>
              </a:ext>
            </a:extLst>
          </p:cNvPr>
          <p:cNvSpPr/>
          <p:nvPr/>
        </p:nvSpPr>
        <p:spPr>
          <a:xfrm>
            <a:off x="6560420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B264ADB9-832E-4FE4-8688-72D12ECA37EE}"/>
              </a:ext>
            </a:extLst>
          </p:cNvPr>
          <p:cNvSpPr/>
          <p:nvPr/>
        </p:nvSpPr>
        <p:spPr>
          <a:xfrm>
            <a:off x="6779581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7ED7825D-0ADB-4E31-9938-0F3320779E97}"/>
              </a:ext>
            </a:extLst>
          </p:cNvPr>
          <p:cNvSpPr/>
          <p:nvPr/>
        </p:nvSpPr>
        <p:spPr>
          <a:xfrm>
            <a:off x="6998742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7EFE07AD-CDC8-4469-9073-5397E88D82EA}"/>
              </a:ext>
            </a:extLst>
          </p:cNvPr>
          <p:cNvSpPr/>
          <p:nvPr/>
        </p:nvSpPr>
        <p:spPr>
          <a:xfrm>
            <a:off x="5026294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23AB3F98-3343-4073-B1CE-AD2D8356F789}"/>
              </a:ext>
            </a:extLst>
          </p:cNvPr>
          <p:cNvSpPr/>
          <p:nvPr/>
        </p:nvSpPr>
        <p:spPr>
          <a:xfrm>
            <a:off x="5245455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DA85EF0E-3E20-45DF-92C7-CA7C753FE525}"/>
              </a:ext>
            </a:extLst>
          </p:cNvPr>
          <p:cNvSpPr/>
          <p:nvPr/>
        </p:nvSpPr>
        <p:spPr>
          <a:xfrm>
            <a:off x="5464616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E39A5506-CAB4-4DD1-AB75-FD0703620025}"/>
              </a:ext>
            </a:extLst>
          </p:cNvPr>
          <p:cNvSpPr/>
          <p:nvPr/>
        </p:nvSpPr>
        <p:spPr>
          <a:xfrm>
            <a:off x="5683777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EE62B03-D2CF-431D-ADC8-F0C7743B9292}"/>
              </a:ext>
            </a:extLst>
          </p:cNvPr>
          <p:cNvSpPr/>
          <p:nvPr/>
        </p:nvSpPr>
        <p:spPr>
          <a:xfrm>
            <a:off x="5902937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C96F9028-6787-4601-B0D8-FF688CF61217}"/>
              </a:ext>
            </a:extLst>
          </p:cNvPr>
          <p:cNvSpPr/>
          <p:nvPr/>
        </p:nvSpPr>
        <p:spPr>
          <a:xfrm>
            <a:off x="6122098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D8946BB4-A263-4F58-A14B-2740C9D268F2}"/>
              </a:ext>
            </a:extLst>
          </p:cNvPr>
          <p:cNvSpPr/>
          <p:nvPr/>
        </p:nvSpPr>
        <p:spPr>
          <a:xfrm>
            <a:off x="6341259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2894FC8-00B3-4265-A876-D336AF4F1672}"/>
              </a:ext>
            </a:extLst>
          </p:cNvPr>
          <p:cNvSpPr/>
          <p:nvPr/>
        </p:nvSpPr>
        <p:spPr>
          <a:xfrm>
            <a:off x="6560420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15CDD564-E01A-43AA-B791-FFAFE9D23860}"/>
              </a:ext>
            </a:extLst>
          </p:cNvPr>
          <p:cNvSpPr/>
          <p:nvPr/>
        </p:nvSpPr>
        <p:spPr>
          <a:xfrm>
            <a:off x="6779581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D4C2864E-7252-4803-942D-ADA89BF3CCDC}"/>
              </a:ext>
            </a:extLst>
          </p:cNvPr>
          <p:cNvSpPr/>
          <p:nvPr/>
        </p:nvSpPr>
        <p:spPr>
          <a:xfrm>
            <a:off x="6998742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01E62183-59CF-491C-BDE0-CC76EB2605D6}"/>
              </a:ext>
            </a:extLst>
          </p:cNvPr>
          <p:cNvSpPr/>
          <p:nvPr/>
        </p:nvSpPr>
        <p:spPr>
          <a:xfrm>
            <a:off x="5026294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605B0C7E-D6C2-4FB4-A506-F5A6CF5BFDA3}"/>
              </a:ext>
            </a:extLst>
          </p:cNvPr>
          <p:cNvSpPr/>
          <p:nvPr/>
        </p:nvSpPr>
        <p:spPr>
          <a:xfrm>
            <a:off x="5245455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5052F8F7-2E6F-45C2-AD4B-4460C618C5FA}"/>
              </a:ext>
            </a:extLst>
          </p:cNvPr>
          <p:cNvSpPr/>
          <p:nvPr/>
        </p:nvSpPr>
        <p:spPr>
          <a:xfrm>
            <a:off x="5464616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431C040B-B21C-4CBC-A574-19D1DF48787C}"/>
              </a:ext>
            </a:extLst>
          </p:cNvPr>
          <p:cNvSpPr/>
          <p:nvPr/>
        </p:nvSpPr>
        <p:spPr>
          <a:xfrm>
            <a:off x="5683777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208F09FF-ADCF-49EB-8B60-142C3815CBEC}"/>
              </a:ext>
            </a:extLst>
          </p:cNvPr>
          <p:cNvSpPr/>
          <p:nvPr/>
        </p:nvSpPr>
        <p:spPr>
          <a:xfrm>
            <a:off x="5902937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C3ABFE18-A6A5-460B-A1ED-3E9E5C86E5A1}"/>
              </a:ext>
            </a:extLst>
          </p:cNvPr>
          <p:cNvSpPr/>
          <p:nvPr/>
        </p:nvSpPr>
        <p:spPr>
          <a:xfrm>
            <a:off x="6122098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1CFD1889-B482-48AF-8FC6-4D282DD3C6E6}"/>
              </a:ext>
            </a:extLst>
          </p:cNvPr>
          <p:cNvSpPr/>
          <p:nvPr/>
        </p:nvSpPr>
        <p:spPr>
          <a:xfrm>
            <a:off x="6341259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1FE611BC-F1F8-47A8-B88B-7611E21B6A10}"/>
              </a:ext>
            </a:extLst>
          </p:cNvPr>
          <p:cNvSpPr/>
          <p:nvPr/>
        </p:nvSpPr>
        <p:spPr>
          <a:xfrm>
            <a:off x="6560420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B7F8EFF4-7CDA-4D21-9C62-A670A1018B49}"/>
              </a:ext>
            </a:extLst>
          </p:cNvPr>
          <p:cNvSpPr/>
          <p:nvPr/>
        </p:nvSpPr>
        <p:spPr>
          <a:xfrm>
            <a:off x="6779581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A1DD49F6-2BFC-4426-ABE3-6BF608E28336}"/>
              </a:ext>
            </a:extLst>
          </p:cNvPr>
          <p:cNvSpPr/>
          <p:nvPr/>
        </p:nvSpPr>
        <p:spPr>
          <a:xfrm>
            <a:off x="6998742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203C6D0A-21D2-4B82-895C-F44E266E5595}"/>
              </a:ext>
            </a:extLst>
          </p:cNvPr>
          <p:cNvSpPr/>
          <p:nvPr/>
        </p:nvSpPr>
        <p:spPr>
          <a:xfrm>
            <a:off x="1048062" y="152342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DEF24804-3E93-48CE-B8E8-F17DA75BAD04}"/>
              </a:ext>
            </a:extLst>
          </p:cNvPr>
          <p:cNvSpPr/>
          <p:nvPr/>
        </p:nvSpPr>
        <p:spPr>
          <a:xfrm>
            <a:off x="1267223" y="152342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C42AF018-9F8C-4006-ADA3-47661F14647F}"/>
              </a:ext>
            </a:extLst>
          </p:cNvPr>
          <p:cNvSpPr/>
          <p:nvPr/>
        </p:nvSpPr>
        <p:spPr>
          <a:xfrm>
            <a:off x="1486384" y="152342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17854C4C-6D22-4CAB-A4FC-2F6A9657F42B}"/>
              </a:ext>
            </a:extLst>
          </p:cNvPr>
          <p:cNvSpPr/>
          <p:nvPr/>
        </p:nvSpPr>
        <p:spPr>
          <a:xfrm>
            <a:off x="1705545" y="152342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A2CB4E3B-87F9-4270-AECF-A6EEC7880A28}"/>
              </a:ext>
            </a:extLst>
          </p:cNvPr>
          <p:cNvSpPr/>
          <p:nvPr/>
        </p:nvSpPr>
        <p:spPr>
          <a:xfrm>
            <a:off x="1924705" y="152342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EEF70C28-8D1F-4352-BBAA-DBE39B86A88F}"/>
              </a:ext>
            </a:extLst>
          </p:cNvPr>
          <p:cNvSpPr/>
          <p:nvPr/>
        </p:nvSpPr>
        <p:spPr>
          <a:xfrm>
            <a:off x="2143866" y="152342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980C60A6-3167-4075-AB73-757B1C1E1096}"/>
              </a:ext>
            </a:extLst>
          </p:cNvPr>
          <p:cNvSpPr/>
          <p:nvPr/>
        </p:nvSpPr>
        <p:spPr>
          <a:xfrm>
            <a:off x="2363027" y="152342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0F3A8BC4-B77C-433E-853F-C3457FDE4377}"/>
              </a:ext>
            </a:extLst>
          </p:cNvPr>
          <p:cNvSpPr/>
          <p:nvPr/>
        </p:nvSpPr>
        <p:spPr>
          <a:xfrm>
            <a:off x="2582188" y="152342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FF1CB6A2-A792-4177-B6A6-0BD8D7CD8F01}"/>
              </a:ext>
            </a:extLst>
          </p:cNvPr>
          <p:cNvSpPr/>
          <p:nvPr/>
        </p:nvSpPr>
        <p:spPr>
          <a:xfrm>
            <a:off x="2801349" y="152342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00B25ED7-C93F-498D-947D-730B2E9D066C}"/>
              </a:ext>
            </a:extLst>
          </p:cNvPr>
          <p:cNvSpPr/>
          <p:nvPr/>
        </p:nvSpPr>
        <p:spPr>
          <a:xfrm>
            <a:off x="3020510" y="152342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B514756B-7F67-4926-AB93-4A4CA164CA93}"/>
              </a:ext>
            </a:extLst>
          </p:cNvPr>
          <p:cNvSpPr/>
          <p:nvPr/>
        </p:nvSpPr>
        <p:spPr>
          <a:xfrm>
            <a:off x="1048062" y="175042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437008FB-609C-40A8-B8FE-70A01B69CFC9}"/>
              </a:ext>
            </a:extLst>
          </p:cNvPr>
          <p:cNvSpPr/>
          <p:nvPr/>
        </p:nvSpPr>
        <p:spPr>
          <a:xfrm>
            <a:off x="1267223" y="175042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E7E45760-AF11-4F2E-9385-A81F4A136499}"/>
              </a:ext>
            </a:extLst>
          </p:cNvPr>
          <p:cNvSpPr/>
          <p:nvPr/>
        </p:nvSpPr>
        <p:spPr>
          <a:xfrm>
            <a:off x="1486384" y="175042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98229C3E-CB2C-4EA9-A12E-BEF7A3F4C234}"/>
              </a:ext>
            </a:extLst>
          </p:cNvPr>
          <p:cNvSpPr/>
          <p:nvPr/>
        </p:nvSpPr>
        <p:spPr>
          <a:xfrm>
            <a:off x="1705545" y="175042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8DAFB66D-6027-4A7D-9E9B-96470A6AD645}"/>
              </a:ext>
            </a:extLst>
          </p:cNvPr>
          <p:cNvSpPr/>
          <p:nvPr/>
        </p:nvSpPr>
        <p:spPr>
          <a:xfrm>
            <a:off x="1924705" y="175042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38550116-5BAE-4161-9E86-2F4D1BC743E4}"/>
              </a:ext>
            </a:extLst>
          </p:cNvPr>
          <p:cNvSpPr/>
          <p:nvPr/>
        </p:nvSpPr>
        <p:spPr>
          <a:xfrm>
            <a:off x="2143866" y="175042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90219921-5181-4547-89F4-BC374379DD51}"/>
              </a:ext>
            </a:extLst>
          </p:cNvPr>
          <p:cNvSpPr/>
          <p:nvPr/>
        </p:nvSpPr>
        <p:spPr>
          <a:xfrm>
            <a:off x="2363027" y="175042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0B9E276E-3A79-42DF-B2AA-933B0ADD3CEB}"/>
              </a:ext>
            </a:extLst>
          </p:cNvPr>
          <p:cNvSpPr/>
          <p:nvPr/>
        </p:nvSpPr>
        <p:spPr>
          <a:xfrm>
            <a:off x="2582188" y="175042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8A34A901-4A5B-4B08-ACAE-9F6838A31674}"/>
              </a:ext>
            </a:extLst>
          </p:cNvPr>
          <p:cNvSpPr/>
          <p:nvPr/>
        </p:nvSpPr>
        <p:spPr>
          <a:xfrm>
            <a:off x="2801349" y="175042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C76B8D1B-1343-4FED-9F29-846CA0EA1F23}"/>
              </a:ext>
            </a:extLst>
          </p:cNvPr>
          <p:cNvSpPr/>
          <p:nvPr/>
        </p:nvSpPr>
        <p:spPr>
          <a:xfrm>
            <a:off x="3020510" y="175042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40621FBD-BD45-4D69-B7F2-86FFFCA8C007}"/>
              </a:ext>
            </a:extLst>
          </p:cNvPr>
          <p:cNvSpPr/>
          <p:nvPr/>
        </p:nvSpPr>
        <p:spPr>
          <a:xfrm>
            <a:off x="1048062" y="197742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2B683F46-80F1-45F7-A62D-F79FB348AC20}"/>
              </a:ext>
            </a:extLst>
          </p:cNvPr>
          <p:cNvSpPr/>
          <p:nvPr/>
        </p:nvSpPr>
        <p:spPr>
          <a:xfrm>
            <a:off x="1267223" y="197742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F44113E3-F829-4F9C-9F22-16A2D0519D98}"/>
              </a:ext>
            </a:extLst>
          </p:cNvPr>
          <p:cNvSpPr/>
          <p:nvPr/>
        </p:nvSpPr>
        <p:spPr>
          <a:xfrm>
            <a:off x="1486384" y="197742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C102843E-7AD8-4AC8-AAA0-488D1961DA90}"/>
              </a:ext>
            </a:extLst>
          </p:cNvPr>
          <p:cNvSpPr/>
          <p:nvPr/>
        </p:nvSpPr>
        <p:spPr>
          <a:xfrm>
            <a:off x="1705545" y="197742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E8A5CFCF-EB00-4895-8D85-17A3B11A9F84}"/>
              </a:ext>
            </a:extLst>
          </p:cNvPr>
          <p:cNvSpPr/>
          <p:nvPr/>
        </p:nvSpPr>
        <p:spPr>
          <a:xfrm>
            <a:off x="1924705" y="197742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FC6A8362-2DCC-48A6-90CB-FBF6BFC45518}"/>
              </a:ext>
            </a:extLst>
          </p:cNvPr>
          <p:cNvSpPr/>
          <p:nvPr/>
        </p:nvSpPr>
        <p:spPr>
          <a:xfrm>
            <a:off x="2143866" y="197742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4D30E5B4-F23C-40ED-8A09-D68DD375AADA}"/>
              </a:ext>
            </a:extLst>
          </p:cNvPr>
          <p:cNvSpPr/>
          <p:nvPr/>
        </p:nvSpPr>
        <p:spPr>
          <a:xfrm>
            <a:off x="2363027" y="197742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0E1A3CBF-3D44-407C-8813-CA7CBEDB966F}"/>
              </a:ext>
            </a:extLst>
          </p:cNvPr>
          <p:cNvSpPr/>
          <p:nvPr/>
        </p:nvSpPr>
        <p:spPr>
          <a:xfrm>
            <a:off x="2582188" y="197742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4E6A6ACD-CCC5-4962-A36E-BD7F9B28F109}"/>
              </a:ext>
            </a:extLst>
          </p:cNvPr>
          <p:cNvSpPr/>
          <p:nvPr/>
        </p:nvSpPr>
        <p:spPr>
          <a:xfrm>
            <a:off x="2801349" y="197742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E55D3731-DC33-4A5C-B8CB-30E609980167}"/>
              </a:ext>
            </a:extLst>
          </p:cNvPr>
          <p:cNvSpPr/>
          <p:nvPr/>
        </p:nvSpPr>
        <p:spPr>
          <a:xfrm>
            <a:off x="3020510" y="197742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1C4AB94D-2876-4287-9A94-8B6A63B3EBCF}"/>
              </a:ext>
            </a:extLst>
          </p:cNvPr>
          <p:cNvSpPr/>
          <p:nvPr/>
        </p:nvSpPr>
        <p:spPr>
          <a:xfrm>
            <a:off x="1048062" y="220442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BBF41371-6619-4F6A-A8D3-A5C2CED4A9F7}"/>
              </a:ext>
            </a:extLst>
          </p:cNvPr>
          <p:cNvSpPr/>
          <p:nvPr/>
        </p:nvSpPr>
        <p:spPr>
          <a:xfrm>
            <a:off x="1267223" y="220442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97317872-A48A-4622-8322-F6240A3E973D}"/>
              </a:ext>
            </a:extLst>
          </p:cNvPr>
          <p:cNvSpPr/>
          <p:nvPr/>
        </p:nvSpPr>
        <p:spPr>
          <a:xfrm>
            <a:off x="1486384" y="220442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F3D095BA-8E00-4C1D-8145-EC66B656CAED}"/>
              </a:ext>
            </a:extLst>
          </p:cNvPr>
          <p:cNvSpPr/>
          <p:nvPr/>
        </p:nvSpPr>
        <p:spPr>
          <a:xfrm>
            <a:off x="1705545" y="220442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217F2C88-399B-4BFA-A36B-70D8CB311AA1}"/>
              </a:ext>
            </a:extLst>
          </p:cNvPr>
          <p:cNvSpPr/>
          <p:nvPr/>
        </p:nvSpPr>
        <p:spPr>
          <a:xfrm>
            <a:off x="1924705" y="220442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EE01FE0B-3543-42C0-BA49-67F2DA3148AA}"/>
              </a:ext>
            </a:extLst>
          </p:cNvPr>
          <p:cNvSpPr/>
          <p:nvPr/>
        </p:nvSpPr>
        <p:spPr>
          <a:xfrm>
            <a:off x="2143866" y="220442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5E96D605-B499-4A15-B321-4C997FDF8E61}"/>
              </a:ext>
            </a:extLst>
          </p:cNvPr>
          <p:cNvSpPr/>
          <p:nvPr/>
        </p:nvSpPr>
        <p:spPr>
          <a:xfrm>
            <a:off x="2363027" y="220442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AE5C31D8-1163-47ED-B4DD-9DA92D9309F6}"/>
              </a:ext>
            </a:extLst>
          </p:cNvPr>
          <p:cNvSpPr/>
          <p:nvPr/>
        </p:nvSpPr>
        <p:spPr>
          <a:xfrm>
            <a:off x="2582188" y="220442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71CF2D74-F3ED-427A-AC36-563A703F5077}"/>
              </a:ext>
            </a:extLst>
          </p:cNvPr>
          <p:cNvSpPr/>
          <p:nvPr/>
        </p:nvSpPr>
        <p:spPr>
          <a:xfrm>
            <a:off x="2801349" y="220442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B6D97820-8589-4763-AE18-9EFF5D814F55}"/>
              </a:ext>
            </a:extLst>
          </p:cNvPr>
          <p:cNvSpPr/>
          <p:nvPr/>
        </p:nvSpPr>
        <p:spPr>
          <a:xfrm>
            <a:off x="3020510" y="220442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1EB099FD-46AB-4169-ACDB-8444335B66D4}"/>
              </a:ext>
            </a:extLst>
          </p:cNvPr>
          <p:cNvSpPr/>
          <p:nvPr/>
        </p:nvSpPr>
        <p:spPr>
          <a:xfrm>
            <a:off x="1048062" y="243142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55D693AB-6D4A-4E7B-9B8D-2638F36DBAE3}"/>
              </a:ext>
            </a:extLst>
          </p:cNvPr>
          <p:cNvSpPr/>
          <p:nvPr/>
        </p:nvSpPr>
        <p:spPr>
          <a:xfrm>
            <a:off x="1267223" y="243142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BF5FB5A5-5B6A-49E6-AA6F-FE12911FDB0A}"/>
              </a:ext>
            </a:extLst>
          </p:cNvPr>
          <p:cNvSpPr/>
          <p:nvPr/>
        </p:nvSpPr>
        <p:spPr>
          <a:xfrm>
            <a:off x="1486384" y="243142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673CF6AD-9943-4CD3-855B-47C49181066A}"/>
              </a:ext>
            </a:extLst>
          </p:cNvPr>
          <p:cNvSpPr/>
          <p:nvPr/>
        </p:nvSpPr>
        <p:spPr>
          <a:xfrm>
            <a:off x="1705545" y="243142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D27A214E-3B45-4CE0-8998-661F3444F5D3}"/>
              </a:ext>
            </a:extLst>
          </p:cNvPr>
          <p:cNvSpPr/>
          <p:nvPr/>
        </p:nvSpPr>
        <p:spPr>
          <a:xfrm>
            <a:off x="1924705" y="243142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9FA2267E-E8AD-49E9-89C7-A94F1153CA43}"/>
              </a:ext>
            </a:extLst>
          </p:cNvPr>
          <p:cNvSpPr/>
          <p:nvPr/>
        </p:nvSpPr>
        <p:spPr>
          <a:xfrm>
            <a:off x="2143866" y="243142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648B1C3A-4095-4F66-AE7D-EB447A0ADEBE}"/>
              </a:ext>
            </a:extLst>
          </p:cNvPr>
          <p:cNvSpPr/>
          <p:nvPr/>
        </p:nvSpPr>
        <p:spPr>
          <a:xfrm>
            <a:off x="2363027" y="243142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0BFE3D44-39B7-4A84-96E9-A27255121718}"/>
              </a:ext>
            </a:extLst>
          </p:cNvPr>
          <p:cNvSpPr/>
          <p:nvPr/>
        </p:nvSpPr>
        <p:spPr>
          <a:xfrm>
            <a:off x="2582188" y="243142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1D31FD4F-CDC9-4BCD-855B-C94B711D2509}"/>
              </a:ext>
            </a:extLst>
          </p:cNvPr>
          <p:cNvSpPr/>
          <p:nvPr/>
        </p:nvSpPr>
        <p:spPr>
          <a:xfrm>
            <a:off x="2801349" y="243142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983DCC34-7474-413F-97B5-107DD9DDE8D4}"/>
              </a:ext>
            </a:extLst>
          </p:cNvPr>
          <p:cNvSpPr/>
          <p:nvPr/>
        </p:nvSpPr>
        <p:spPr>
          <a:xfrm>
            <a:off x="3020510" y="243142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DFE3B6C3-B36E-494B-9980-FE4CE005E38E}"/>
              </a:ext>
            </a:extLst>
          </p:cNvPr>
          <p:cNvSpPr/>
          <p:nvPr/>
        </p:nvSpPr>
        <p:spPr>
          <a:xfrm>
            <a:off x="1048062" y="2658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B145578C-2E11-4A12-B9A3-BE98F50D4FFA}"/>
              </a:ext>
            </a:extLst>
          </p:cNvPr>
          <p:cNvSpPr/>
          <p:nvPr/>
        </p:nvSpPr>
        <p:spPr>
          <a:xfrm>
            <a:off x="1267223" y="2658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E235C5EA-B931-40E1-8694-5385EC602FA2}"/>
              </a:ext>
            </a:extLst>
          </p:cNvPr>
          <p:cNvSpPr/>
          <p:nvPr/>
        </p:nvSpPr>
        <p:spPr>
          <a:xfrm>
            <a:off x="1486384" y="2658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493E15ED-3A94-4C08-8FF5-B42C71506286}"/>
              </a:ext>
            </a:extLst>
          </p:cNvPr>
          <p:cNvSpPr/>
          <p:nvPr/>
        </p:nvSpPr>
        <p:spPr>
          <a:xfrm>
            <a:off x="1705545" y="2658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4CE2B3A8-C362-4CEA-9598-D597767FD33F}"/>
              </a:ext>
            </a:extLst>
          </p:cNvPr>
          <p:cNvSpPr/>
          <p:nvPr/>
        </p:nvSpPr>
        <p:spPr>
          <a:xfrm>
            <a:off x="1924705" y="2658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CA727FF7-D2C6-440B-8F08-5B0CC7C9AD17}"/>
              </a:ext>
            </a:extLst>
          </p:cNvPr>
          <p:cNvSpPr/>
          <p:nvPr/>
        </p:nvSpPr>
        <p:spPr>
          <a:xfrm>
            <a:off x="2143866" y="2658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FE77ED0B-FB88-495D-8DA3-1058802F5713}"/>
              </a:ext>
            </a:extLst>
          </p:cNvPr>
          <p:cNvSpPr/>
          <p:nvPr/>
        </p:nvSpPr>
        <p:spPr>
          <a:xfrm>
            <a:off x="2363027" y="2658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6AC08EA4-928D-464C-9EE6-B71A53FE80BA}"/>
              </a:ext>
            </a:extLst>
          </p:cNvPr>
          <p:cNvSpPr/>
          <p:nvPr/>
        </p:nvSpPr>
        <p:spPr>
          <a:xfrm>
            <a:off x="2582188" y="2658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C6BA3168-F7AE-48F4-8330-C7618B1F680E}"/>
              </a:ext>
            </a:extLst>
          </p:cNvPr>
          <p:cNvSpPr/>
          <p:nvPr/>
        </p:nvSpPr>
        <p:spPr>
          <a:xfrm>
            <a:off x="2801349" y="2658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669EE52C-E703-48FF-BFAC-0081714D16A1}"/>
              </a:ext>
            </a:extLst>
          </p:cNvPr>
          <p:cNvSpPr/>
          <p:nvPr/>
        </p:nvSpPr>
        <p:spPr>
          <a:xfrm>
            <a:off x="3020510" y="2658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E66AD2CB-6347-4DBB-BE2E-90C96EDF9067}"/>
              </a:ext>
            </a:extLst>
          </p:cNvPr>
          <p:cNvSpPr/>
          <p:nvPr/>
        </p:nvSpPr>
        <p:spPr>
          <a:xfrm>
            <a:off x="1048062" y="2885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F23CC094-A120-47FD-AB88-7F9C5DA56447}"/>
              </a:ext>
            </a:extLst>
          </p:cNvPr>
          <p:cNvSpPr/>
          <p:nvPr/>
        </p:nvSpPr>
        <p:spPr>
          <a:xfrm>
            <a:off x="1267223" y="2885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90A1A45D-86E9-4308-A789-8C6A82300694}"/>
              </a:ext>
            </a:extLst>
          </p:cNvPr>
          <p:cNvSpPr/>
          <p:nvPr/>
        </p:nvSpPr>
        <p:spPr>
          <a:xfrm>
            <a:off x="1486384" y="2885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4DBFCE1D-024B-4ADA-BD9C-D26AA44F931E}"/>
              </a:ext>
            </a:extLst>
          </p:cNvPr>
          <p:cNvSpPr/>
          <p:nvPr/>
        </p:nvSpPr>
        <p:spPr>
          <a:xfrm>
            <a:off x="1705545" y="2885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E5D56AEB-C099-4FE9-8302-8636C8A3554E}"/>
              </a:ext>
            </a:extLst>
          </p:cNvPr>
          <p:cNvSpPr/>
          <p:nvPr/>
        </p:nvSpPr>
        <p:spPr>
          <a:xfrm>
            <a:off x="1924705" y="2885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82051337-C85A-4B2E-B951-E01BCD6950FC}"/>
              </a:ext>
            </a:extLst>
          </p:cNvPr>
          <p:cNvSpPr/>
          <p:nvPr/>
        </p:nvSpPr>
        <p:spPr>
          <a:xfrm>
            <a:off x="2143866" y="2885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893D25EC-B71B-4E22-9A8A-192482C2937D}"/>
              </a:ext>
            </a:extLst>
          </p:cNvPr>
          <p:cNvSpPr/>
          <p:nvPr/>
        </p:nvSpPr>
        <p:spPr>
          <a:xfrm>
            <a:off x="2363027" y="2885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5016807C-6854-44A5-A544-01B70253B93D}"/>
              </a:ext>
            </a:extLst>
          </p:cNvPr>
          <p:cNvSpPr/>
          <p:nvPr/>
        </p:nvSpPr>
        <p:spPr>
          <a:xfrm>
            <a:off x="2582188" y="2885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530A28E5-C127-4C61-9B33-4B571267F8C8}"/>
              </a:ext>
            </a:extLst>
          </p:cNvPr>
          <p:cNvSpPr/>
          <p:nvPr/>
        </p:nvSpPr>
        <p:spPr>
          <a:xfrm>
            <a:off x="2801349" y="2885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E8671CEC-D800-4487-92AD-1073A0CC6D9E}"/>
              </a:ext>
            </a:extLst>
          </p:cNvPr>
          <p:cNvSpPr/>
          <p:nvPr/>
        </p:nvSpPr>
        <p:spPr>
          <a:xfrm>
            <a:off x="3020510" y="2885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BC9CC756-FFCA-4EB1-A66D-7AAC6A3F3AC4}"/>
              </a:ext>
            </a:extLst>
          </p:cNvPr>
          <p:cNvSpPr/>
          <p:nvPr/>
        </p:nvSpPr>
        <p:spPr>
          <a:xfrm>
            <a:off x="1048062" y="311242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66CACCC5-E554-48E8-89A1-C84848B51601}"/>
              </a:ext>
            </a:extLst>
          </p:cNvPr>
          <p:cNvSpPr/>
          <p:nvPr/>
        </p:nvSpPr>
        <p:spPr>
          <a:xfrm>
            <a:off x="1267223" y="311242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263EA6A6-2A14-4143-8E58-989CB32B2D34}"/>
              </a:ext>
            </a:extLst>
          </p:cNvPr>
          <p:cNvSpPr/>
          <p:nvPr/>
        </p:nvSpPr>
        <p:spPr>
          <a:xfrm>
            <a:off x="1486384" y="311242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BE7E877F-CA8C-42E6-853F-C7771694C68C}"/>
              </a:ext>
            </a:extLst>
          </p:cNvPr>
          <p:cNvSpPr/>
          <p:nvPr/>
        </p:nvSpPr>
        <p:spPr>
          <a:xfrm>
            <a:off x="1705545" y="311242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766634C5-3E2C-46B6-8867-883FE0B8144C}"/>
              </a:ext>
            </a:extLst>
          </p:cNvPr>
          <p:cNvSpPr/>
          <p:nvPr/>
        </p:nvSpPr>
        <p:spPr>
          <a:xfrm>
            <a:off x="1924705" y="311242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0C2CFE3F-ADD1-4104-A821-FAE5C16802C9}"/>
              </a:ext>
            </a:extLst>
          </p:cNvPr>
          <p:cNvSpPr/>
          <p:nvPr/>
        </p:nvSpPr>
        <p:spPr>
          <a:xfrm>
            <a:off x="2143866" y="311242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D5A80389-50E8-451B-BDFA-0C3178F65592}"/>
              </a:ext>
            </a:extLst>
          </p:cNvPr>
          <p:cNvSpPr/>
          <p:nvPr/>
        </p:nvSpPr>
        <p:spPr>
          <a:xfrm>
            <a:off x="2363027" y="311242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BD413513-C4CA-45F2-A928-FBD6B4DED4C5}"/>
              </a:ext>
            </a:extLst>
          </p:cNvPr>
          <p:cNvSpPr/>
          <p:nvPr/>
        </p:nvSpPr>
        <p:spPr>
          <a:xfrm>
            <a:off x="2582188" y="311242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ABDA489D-680E-4BA6-A553-2D2C42B48FF8}"/>
              </a:ext>
            </a:extLst>
          </p:cNvPr>
          <p:cNvSpPr/>
          <p:nvPr/>
        </p:nvSpPr>
        <p:spPr>
          <a:xfrm>
            <a:off x="2801349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EFAF3B6D-F396-448E-8AFB-C8AEA66135DD}"/>
              </a:ext>
            </a:extLst>
          </p:cNvPr>
          <p:cNvSpPr/>
          <p:nvPr/>
        </p:nvSpPr>
        <p:spPr>
          <a:xfrm>
            <a:off x="3020510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47FD5E19-CBD9-4CE0-BC67-D518635F8EEF}"/>
              </a:ext>
            </a:extLst>
          </p:cNvPr>
          <p:cNvSpPr/>
          <p:nvPr/>
        </p:nvSpPr>
        <p:spPr>
          <a:xfrm>
            <a:off x="1048062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60B79D32-40F0-4897-BAF1-05F8A5A133CE}"/>
              </a:ext>
            </a:extLst>
          </p:cNvPr>
          <p:cNvSpPr/>
          <p:nvPr/>
        </p:nvSpPr>
        <p:spPr>
          <a:xfrm>
            <a:off x="1267223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D71DB2A4-86B5-44D6-B20F-1900F4802BAC}"/>
              </a:ext>
            </a:extLst>
          </p:cNvPr>
          <p:cNvSpPr/>
          <p:nvPr/>
        </p:nvSpPr>
        <p:spPr>
          <a:xfrm>
            <a:off x="1486384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F635C79B-53F0-493D-AA41-5F23AA417DCB}"/>
              </a:ext>
            </a:extLst>
          </p:cNvPr>
          <p:cNvSpPr/>
          <p:nvPr/>
        </p:nvSpPr>
        <p:spPr>
          <a:xfrm>
            <a:off x="1705545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B2F18246-FD58-4297-AA70-F505D5598DA2}"/>
              </a:ext>
            </a:extLst>
          </p:cNvPr>
          <p:cNvSpPr/>
          <p:nvPr/>
        </p:nvSpPr>
        <p:spPr>
          <a:xfrm>
            <a:off x="1924705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472082B1-C8DA-4997-85F5-DF83DA98006F}"/>
              </a:ext>
            </a:extLst>
          </p:cNvPr>
          <p:cNvSpPr/>
          <p:nvPr/>
        </p:nvSpPr>
        <p:spPr>
          <a:xfrm>
            <a:off x="2143866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6B34B98B-6FF4-47C1-9041-D6F85EE92247}"/>
              </a:ext>
            </a:extLst>
          </p:cNvPr>
          <p:cNvSpPr/>
          <p:nvPr/>
        </p:nvSpPr>
        <p:spPr>
          <a:xfrm>
            <a:off x="2363027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CFA97CB2-AE5E-4111-B60E-2C6BD974A968}"/>
              </a:ext>
            </a:extLst>
          </p:cNvPr>
          <p:cNvSpPr/>
          <p:nvPr/>
        </p:nvSpPr>
        <p:spPr>
          <a:xfrm>
            <a:off x="2582188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837D2540-18C3-4410-972C-4E0A2F8BEBA4}"/>
              </a:ext>
            </a:extLst>
          </p:cNvPr>
          <p:cNvSpPr/>
          <p:nvPr/>
        </p:nvSpPr>
        <p:spPr>
          <a:xfrm>
            <a:off x="2801349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29FD4DAD-9412-4755-9C2D-366F79187AC9}"/>
              </a:ext>
            </a:extLst>
          </p:cNvPr>
          <p:cNvSpPr/>
          <p:nvPr/>
        </p:nvSpPr>
        <p:spPr>
          <a:xfrm>
            <a:off x="3020510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391B5766-EF54-4618-9888-35DE575CF451}"/>
              </a:ext>
            </a:extLst>
          </p:cNvPr>
          <p:cNvSpPr/>
          <p:nvPr/>
        </p:nvSpPr>
        <p:spPr>
          <a:xfrm>
            <a:off x="1048062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FF85A609-8305-4D4B-A6B9-C341C0C4D719}"/>
              </a:ext>
            </a:extLst>
          </p:cNvPr>
          <p:cNvSpPr/>
          <p:nvPr/>
        </p:nvSpPr>
        <p:spPr>
          <a:xfrm>
            <a:off x="1267223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F2F31E6A-826F-4E99-BBC7-D2F2FAAC95C9}"/>
              </a:ext>
            </a:extLst>
          </p:cNvPr>
          <p:cNvSpPr/>
          <p:nvPr/>
        </p:nvSpPr>
        <p:spPr>
          <a:xfrm>
            <a:off x="1486384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781FF92D-0311-45C6-B869-B68CD607E0B0}"/>
              </a:ext>
            </a:extLst>
          </p:cNvPr>
          <p:cNvSpPr/>
          <p:nvPr/>
        </p:nvSpPr>
        <p:spPr>
          <a:xfrm>
            <a:off x="1705545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EA9F41F3-8F23-4341-B6B1-B6ACAC14931C}"/>
              </a:ext>
            </a:extLst>
          </p:cNvPr>
          <p:cNvSpPr/>
          <p:nvPr/>
        </p:nvSpPr>
        <p:spPr>
          <a:xfrm>
            <a:off x="1924705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30A6BC02-2732-4C17-91BE-CFA0078476C1}"/>
              </a:ext>
            </a:extLst>
          </p:cNvPr>
          <p:cNvSpPr/>
          <p:nvPr/>
        </p:nvSpPr>
        <p:spPr>
          <a:xfrm>
            <a:off x="2143866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2E3B6B3A-632F-409E-9189-AAA87D42D789}"/>
              </a:ext>
            </a:extLst>
          </p:cNvPr>
          <p:cNvSpPr/>
          <p:nvPr/>
        </p:nvSpPr>
        <p:spPr>
          <a:xfrm>
            <a:off x="2363027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C16C4AA4-86CB-48AC-9350-ABCC09A46C06}"/>
              </a:ext>
            </a:extLst>
          </p:cNvPr>
          <p:cNvSpPr/>
          <p:nvPr/>
        </p:nvSpPr>
        <p:spPr>
          <a:xfrm>
            <a:off x="2582188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CBDCA13A-E6B5-40ED-95FE-8D5EB07D45A4}"/>
              </a:ext>
            </a:extLst>
          </p:cNvPr>
          <p:cNvSpPr/>
          <p:nvPr/>
        </p:nvSpPr>
        <p:spPr>
          <a:xfrm>
            <a:off x="2801349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4078D0C8-70AB-4D24-9926-38169E689621}"/>
              </a:ext>
            </a:extLst>
          </p:cNvPr>
          <p:cNvSpPr/>
          <p:nvPr/>
        </p:nvSpPr>
        <p:spPr>
          <a:xfrm>
            <a:off x="3020510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68ECB84C-AF51-49FD-8ED3-24B72B9D4683}"/>
              </a:ext>
            </a:extLst>
          </p:cNvPr>
          <p:cNvSpPr/>
          <p:nvPr/>
        </p:nvSpPr>
        <p:spPr>
          <a:xfrm>
            <a:off x="9004526" y="1523428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C2F988D6-5C94-43EC-A46C-90080D8393A6}"/>
              </a:ext>
            </a:extLst>
          </p:cNvPr>
          <p:cNvSpPr/>
          <p:nvPr/>
        </p:nvSpPr>
        <p:spPr>
          <a:xfrm>
            <a:off x="9223687" y="1523428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36674BD7-BACC-4700-A27E-F2ED7A04F081}"/>
              </a:ext>
            </a:extLst>
          </p:cNvPr>
          <p:cNvSpPr/>
          <p:nvPr/>
        </p:nvSpPr>
        <p:spPr>
          <a:xfrm>
            <a:off x="9442848" y="1523428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A06FE662-E36C-43CE-B5E3-2F5C96F22AE1}"/>
              </a:ext>
            </a:extLst>
          </p:cNvPr>
          <p:cNvSpPr/>
          <p:nvPr/>
        </p:nvSpPr>
        <p:spPr>
          <a:xfrm>
            <a:off x="9662009" y="1523428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992B5A1F-EBA6-4EAD-8F74-345ED5BAAFDF}"/>
              </a:ext>
            </a:extLst>
          </p:cNvPr>
          <p:cNvSpPr/>
          <p:nvPr/>
        </p:nvSpPr>
        <p:spPr>
          <a:xfrm>
            <a:off x="9881169" y="1523428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05B5F17F-8F18-425E-84CC-948E5A34B701}"/>
              </a:ext>
            </a:extLst>
          </p:cNvPr>
          <p:cNvSpPr/>
          <p:nvPr/>
        </p:nvSpPr>
        <p:spPr>
          <a:xfrm>
            <a:off x="10100330" y="1523428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7E1D5BC8-E84D-4104-936A-CD11ACDC961F}"/>
              </a:ext>
            </a:extLst>
          </p:cNvPr>
          <p:cNvSpPr/>
          <p:nvPr/>
        </p:nvSpPr>
        <p:spPr>
          <a:xfrm>
            <a:off x="10319491" y="1523428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4D6F4D6A-AA46-4A82-9770-E7A1B213A283}"/>
              </a:ext>
            </a:extLst>
          </p:cNvPr>
          <p:cNvSpPr/>
          <p:nvPr/>
        </p:nvSpPr>
        <p:spPr>
          <a:xfrm>
            <a:off x="10538652" y="1523428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9504B01E-2538-4D27-975B-90F320324ACC}"/>
              </a:ext>
            </a:extLst>
          </p:cNvPr>
          <p:cNvSpPr/>
          <p:nvPr/>
        </p:nvSpPr>
        <p:spPr>
          <a:xfrm>
            <a:off x="10757813" y="1523428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359F69EF-D9D0-412A-8143-101E08C93959}"/>
              </a:ext>
            </a:extLst>
          </p:cNvPr>
          <p:cNvSpPr/>
          <p:nvPr/>
        </p:nvSpPr>
        <p:spPr>
          <a:xfrm>
            <a:off x="10976974" y="1523428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70C14EA8-CE04-43E4-95EF-12D1782B5B2F}"/>
              </a:ext>
            </a:extLst>
          </p:cNvPr>
          <p:cNvSpPr/>
          <p:nvPr/>
        </p:nvSpPr>
        <p:spPr>
          <a:xfrm>
            <a:off x="9004526" y="1750427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D7B8E955-1CDF-4499-9998-B4102B91C638}"/>
              </a:ext>
            </a:extLst>
          </p:cNvPr>
          <p:cNvSpPr/>
          <p:nvPr/>
        </p:nvSpPr>
        <p:spPr>
          <a:xfrm>
            <a:off x="9223687" y="1750427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B827BA1B-1938-42B7-A8D6-3D046B5C9373}"/>
              </a:ext>
            </a:extLst>
          </p:cNvPr>
          <p:cNvSpPr/>
          <p:nvPr/>
        </p:nvSpPr>
        <p:spPr>
          <a:xfrm>
            <a:off x="9442848" y="1750427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DE634278-9639-48B8-A6B0-66684B63B3AC}"/>
              </a:ext>
            </a:extLst>
          </p:cNvPr>
          <p:cNvSpPr/>
          <p:nvPr/>
        </p:nvSpPr>
        <p:spPr>
          <a:xfrm>
            <a:off x="9662009" y="1750427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78193506-ACA0-45BF-A6E1-286E8341FF10}"/>
              </a:ext>
            </a:extLst>
          </p:cNvPr>
          <p:cNvSpPr/>
          <p:nvPr/>
        </p:nvSpPr>
        <p:spPr>
          <a:xfrm>
            <a:off x="9881169" y="1750427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7A11F2DE-D59B-4794-9156-9800476CAE06}"/>
              </a:ext>
            </a:extLst>
          </p:cNvPr>
          <p:cNvSpPr/>
          <p:nvPr/>
        </p:nvSpPr>
        <p:spPr>
          <a:xfrm>
            <a:off x="10100330" y="1750427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A285E74D-6E05-4A57-811B-568E1CF35F64}"/>
              </a:ext>
            </a:extLst>
          </p:cNvPr>
          <p:cNvSpPr/>
          <p:nvPr/>
        </p:nvSpPr>
        <p:spPr>
          <a:xfrm>
            <a:off x="10319491" y="1750427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D3E36D8A-90DA-4EB9-81B6-AA12D005FA23}"/>
              </a:ext>
            </a:extLst>
          </p:cNvPr>
          <p:cNvSpPr/>
          <p:nvPr/>
        </p:nvSpPr>
        <p:spPr>
          <a:xfrm>
            <a:off x="10538652" y="1750427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47F73C86-FDB3-43B2-B0B8-832975D1FC0F}"/>
              </a:ext>
            </a:extLst>
          </p:cNvPr>
          <p:cNvSpPr/>
          <p:nvPr/>
        </p:nvSpPr>
        <p:spPr>
          <a:xfrm>
            <a:off x="10757813" y="1750427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AF4414FA-0AEC-4460-8328-09C1D1859500}"/>
              </a:ext>
            </a:extLst>
          </p:cNvPr>
          <p:cNvSpPr/>
          <p:nvPr/>
        </p:nvSpPr>
        <p:spPr>
          <a:xfrm>
            <a:off x="10976974" y="1750427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B5E4773E-BB66-4AC4-9363-092D6CFF1FF8}"/>
              </a:ext>
            </a:extLst>
          </p:cNvPr>
          <p:cNvSpPr/>
          <p:nvPr/>
        </p:nvSpPr>
        <p:spPr>
          <a:xfrm>
            <a:off x="9004526" y="1977426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97F539BF-8726-4D7A-803C-0727A0A1CF14}"/>
              </a:ext>
            </a:extLst>
          </p:cNvPr>
          <p:cNvSpPr/>
          <p:nvPr/>
        </p:nvSpPr>
        <p:spPr>
          <a:xfrm>
            <a:off x="9223687" y="1977426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5BB63C85-EA10-4A2E-B156-6A9883B7D5F1}"/>
              </a:ext>
            </a:extLst>
          </p:cNvPr>
          <p:cNvSpPr/>
          <p:nvPr/>
        </p:nvSpPr>
        <p:spPr>
          <a:xfrm>
            <a:off x="9442848" y="1977426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70E972DB-4290-4BCA-A44D-557F73756713}"/>
              </a:ext>
            </a:extLst>
          </p:cNvPr>
          <p:cNvSpPr/>
          <p:nvPr/>
        </p:nvSpPr>
        <p:spPr>
          <a:xfrm>
            <a:off x="9662009" y="1977426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A9DF929B-7922-4249-BF80-D124682DE4E8}"/>
              </a:ext>
            </a:extLst>
          </p:cNvPr>
          <p:cNvSpPr/>
          <p:nvPr/>
        </p:nvSpPr>
        <p:spPr>
          <a:xfrm>
            <a:off x="9881169" y="1977426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6B59A6B8-0875-4FD0-BD9E-B8A1CBDD02AF}"/>
              </a:ext>
            </a:extLst>
          </p:cNvPr>
          <p:cNvSpPr/>
          <p:nvPr/>
        </p:nvSpPr>
        <p:spPr>
          <a:xfrm>
            <a:off x="10100330" y="1977426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517E8989-AFA0-4D32-8AE6-C6B3187D16F5}"/>
              </a:ext>
            </a:extLst>
          </p:cNvPr>
          <p:cNvSpPr/>
          <p:nvPr/>
        </p:nvSpPr>
        <p:spPr>
          <a:xfrm>
            <a:off x="10319491" y="1977426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2670DF11-B219-4733-A819-92D1918F92C9}"/>
              </a:ext>
            </a:extLst>
          </p:cNvPr>
          <p:cNvSpPr/>
          <p:nvPr/>
        </p:nvSpPr>
        <p:spPr>
          <a:xfrm>
            <a:off x="10538652" y="1977426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F937BF24-5C85-4C14-8B48-CAF70AB5C7D0}"/>
              </a:ext>
            </a:extLst>
          </p:cNvPr>
          <p:cNvSpPr/>
          <p:nvPr/>
        </p:nvSpPr>
        <p:spPr>
          <a:xfrm>
            <a:off x="10757813" y="1977426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C94BBECB-A206-4F31-90E4-66B4AB8AC5CB}"/>
              </a:ext>
            </a:extLst>
          </p:cNvPr>
          <p:cNvSpPr/>
          <p:nvPr/>
        </p:nvSpPr>
        <p:spPr>
          <a:xfrm>
            <a:off x="10976974" y="1977426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F8B05036-277D-4A68-9DC1-839EEE149504}"/>
              </a:ext>
            </a:extLst>
          </p:cNvPr>
          <p:cNvSpPr/>
          <p:nvPr/>
        </p:nvSpPr>
        <p:spPr>
          <a:xfrm>
            <a:off x="9004526" y="220442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61333C2E-7248-41F1-8C28-327CECFBC331}"/>
              </a:ext>
            </a:extLst>
          </p:cNvPr>
          <p:cNvSpPr/>
          <p:nvPr/>
        </p:nvSpPr>
        <p:spPr>
          <a:xfrm>
            <a:off x="9223687" y="220442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F60DBD19-0CE9-44DD-8D23-4BBF926B684D}"/>
              </a:ext>
            </a:extLst>
          </p:cNvPr>
          <p:cNvSpPr/>
          <p:nvPr/>
        </p:nvSpPr>
        <p:spPr>
          <a:xfrm>
            <a:off x="9442848" y="220442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434F0DAD-6292-40B2-950D-A64CC93DBA1F}"/>
              </a:ext>
            </a:extLst>
          </p:cNvPr>
          <p:cNvSpPr/>
          <p:nvPr/>
        </p:nvSpPr>
        <p:spPr>
          <a:xfrm>
            <a:off x="9662009" y="220442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E7B69340-0103-4F2A-8A7E-2B40605DD504}"/>
              </a:ext>
            </a:extLst>
          </p:cNvPr>
          <p:cNvSpPr/>
          <p:nvPr/>
        </p:nvSpPr>
        <p:spPr>
          <a:xfrm>
            <a:off x="9881169" y="220442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20DFA3C9-5C10-4FDE-A510-B1421F7201A7}"/>
              </a:ext>
            </a:extLst>
          </p:cNvPr>
          <p:cNvSpPr/>
          <p:nvPr/>
        </p:nvSpPr>
        <p:spPr>
          <a:xfrm>
            <a:off x="10100330" y="220442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3287F60E-B113-4F3C-A5C1-E3B9CB218FAD}"/>
              </a:ext>
            </a:extLst>
          </p:cNvPr>
          <p:cNvSpPr/>
          <p:nvPr/>
        </p:nvSpPr>
        <p:spPr>
          <a:xfrm>
            <a:off x="10319491" y="220442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75461F90-DA53-4B88-9112-52AB92C09426}"/>
              </a:ext>
            </a:extLst>
          </p:cNvPr>
          <p:cNvSpPr/>
          <p:nvPr/>
        </p:nvSpPr>
        <p:spPr>
          <a:xfrm>
            <a:off x="10538652" y="220442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994EE768-3DAB-436B-8315-D35C5125F0DE}"/>
              </a:ext>
            </a:extLst>
          </p:cNvPr>
          <p:cNvSpPr/>
          <p:nvPr/>
        </p:nvSpPr>
        <p:spPr>
          <a:xfrm>
            <a:off x="10757813" y="220442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7D8EA518-86D7-48BD-8AA6-3A15DE7076AE}"/>
              </a:ext>
            </a:extLst>
          </p:cNvPr>
          <p:cNvSpPr/>
          <p:nvPr/>
        </p:nvSpPr>
        <p:spPr>
          <a:xfrm>
            <a:off x="10976974" y="220442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AA89D496-BF90-463E-94E5-E14B2BA40139}"/>
              </a:ext>
            </a:extLst>
          </p:cNvPr>
          <p:cNvSpPr/>
          <p:nvPr/>
        </p:nvSpPr>
        <p:spPr>
          <a:xfrm>
            <a:off x="9004526" y="2431424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E8624212-280E-47E2-B9C5-B06BD05BF7D4}"/>
              </a:ext>
            </a:extLst>
          </p:cNvPr>
          <p:cNvSpPr/>
          <p:nvPr/>
        </p:nvSpPr>
        <p:spPr>
          <a:xfrm>
            <a:off x="9223687" y="2431424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4093A250-62E8-4C52-BCAE-0533069D1BDC}"/>
              </a:ext>
            </a:extLst>
          </p:cNvPr>
          <p:cNvSpPr/>
          <p:nvPr/>
        </p:nvSpPr>
        <p:spPr>
          <a:xfrm>
            <a:off x="9442848" y="2431424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E13802D0-1F7E-4D14-99CA-74577DEA7818}"/>
              </a:ext>
            </a:extLst>
          </p:cNvPr>
          <p:cNvSpPr/>
          <p:nvPr/>
        </p:nvSpPr>
        <p:spPr>
          <a:xfrm>
            <a:off x="9662009" y="2431424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E8F40A83-0E4B-4D9A-889B-8438695A32D4}"/>
              </a:ext>
            </a:extLst>
          </p:cNvPr>
          <p:cNvSpPr/>
          <p:nvPr/>
        </p:nvSpPr>
        <p:spPr>
          <a:xfrm>
            <a:off x="9881169" y="2431424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78F8AEC4-A0D4-45F8-9C00-0F08FB7830DE}"/>
              </a:ext>
            </a:extLst>
          </p:cNvPr>
          <p:cNvSpPr/>
          <p:nvPr/>
        </p:nvSpPr>
        <p:spPr>
          <a:xfrm>
            <a:off x="10100330" y="2431424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ED746BF8-B686-407E-9174-AC9EE157E4D0}"/>
              </a:ext>
            </a:extLst>
          </p:cNvPr>
          <p:cNvSpPr/>
          <p:nvPr/>
        </p:nvSpPr>
        <p:spPr>
          <a:xfrm>
            <a:off x="10319491" y="2431424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2B5A0767-366E-45CD-A37D-0E57D7D567FD}"/>
              </a:ext>
            </a:extLst>
          </p:cNvPr>
          <p:cNvSpPr/>
          <p:nvPr/>
        </p:nvSpPr>
        <p:spPr>
          <a:xfrm>
            <a:off x="10538652" y="2431424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F3249966-2656-433C-8EC9-4517EBC26019}"/>
              </a:ext>
            </a:extLst>
          </p:cNvPr>
          <p:cNvSpPr/>
          <p:nvPr/>
        </p:nvSpPr>
        <p:spPr>
          <a:xfrm>
            <a:off x="10757813" y="2431424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6A5CF730-0E8A-4106-B8C8-332E66DA95A3}"/>
              </a:ext>
            </a:extLst>
          </p:cNvPr>
          <p:cNvSpPr/>
          <p:nvPr/>
        </p:nvSpPr>
        <p:spPr>
          <a:xfrm>
            <a:off x="10976974" y="2431424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2C10E609-1BE7-455C-8247-1D345CC661AF}"/>
              </a:ext>
            </a:extLst>
          </p:cNvPr>
          <p:cNvSpPr/>
          <p:nvPr/>
        </p:nvSpPr>
        <p:spPr>
          <a:xfrm>
            <a:off x="9004526" y="2658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76FCC61D-D5B5-4D52-8FD1-53298725D70E}"/>
              </a:ext>
            </a:extLst>
          </p:cNvPr>
          <p:cNvSpPr/>
          <p:nvPr/>
        </p:nvSpPr>
        <p:spPr>
          <a:xfrm>
            <a:off x="9223687" y="2658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id="{D1683589-C396-4E49-AEC0-AAA3120C9503}"/>
              </a:ext>
            </a:extLst>
          </p:cNvPr>
          <p:cNvSpPr/>
          <p:nvPr/>
        </p:nvSpPr>
        <p:spPr>
          <a:xfrm>
            <a:off x="9442848" y="2658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90CC6DF9-639D-4660-86C1-DBA5D877AFCC}"/>
              </a:ext>
            </a:extLst>
          </p:cNvPr>
          <p:cNvSpPr/>
          <p:nvPr/>
        </p:nvSpPr>
        <p:spPr>
          <a:xfrm>
            <a:off x="9662009" y="2658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5088400F-0994-4B89-B45D-79382D126287}"/>
              </a:ext>
            </a:extLst>
          </p:cNvPr>
          <p:cNvSpPr/>
          <p:nvPr/>
        </p:nvSpPr>
        <p:spPr>
          <a:xfrm>
            <a:off x="9881169" y="2658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1FFB4101-E702-4776-BCCF-72D0B448C8F4}"/>
              </a:ext>
            </a:extLst>
          </p:cNvPr>
          <p:cNvSpPr/>
          <p:nvPr/>
        </p:nvSpPr>
        <p:spPr>
          <a:xfrm>
            <a:off x="10100330" y="2658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E52FBF28-5B30-405A-8E40-B3E533767B9A}"/>
              </a:ext>
            </a:extLst>
          </p:cNvPr>
          <p:cNvSpPr/>
          <p:nvPr/>
        </p:nvSpPr>
        <p:spPr>
          <a:xfrm>
            <a:off x="10319491" y="2658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3F5E6617-FB5A-451B-9B20-13195E071800}"/>
              </a:ext>
            </a:extLst>
          </p:cNvPr>
          <p:cNvSpPr/>
          <p:nvPr/>
        </p:nvSpPr>
        <p:spPr>
          <a:xfrm>
            <a:off x="10538652" y="2658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5" name="타원 264">
            <a:extLst>
              <a:ext uri="{FF2B5EF4-FFF2-40B4-BE49-F238E27FC236}">
                <a16:creationId xmlns:a16="http://schemas.microsoft.com/office/drawing/2014/main" id="{9AF701E2-DF78-446A-B4F7-4A1F6C4DFC9B}"/>
              </a:ext>
            </a:extLst>
          </p:cNvPr>
          <p:cNvSpPr/>
          <p:nvPr/>
        </p:nvSpPr>
        <p:spPr>
          <a:xfrm>
            <a:off x="10757813" y="2658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BD793236-4854-40A7-BE26-6A6FAC6A26A8}"/>
              </a:ext>
            </a:extLst>
          </p:cNvPr>
          <p:cNvSpPr/>
          <p:nvPr/>
        </p:nvSpPr>
        <p:spPr>
          <a:xfrm>
            <a:off x="10976974" y="2658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1FC33715-D0BD-4195-8A28-1E478F6901E0}"/>
              </a:ext>
            </a:extLst>
          </p:cNvPr>
          <p:cNvSpPr/>
          <p:nvPr/>
        </p:nvSpPr>
        <p:spPr>
          <a:xfrm>
            <a:off x="9004526" y="2885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383471ED-43C4-432E-A032-8179AF05B799}"/>
              </a:ext>
            </a:extLst>
          </p:cNvPr>
          <p:cNvSpPr/>
          <p:nvPr/>
        </p:nvSpPr>
        <p:spPr>
          <a:xfrm>
            <a:off x="9223687" y="2885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C4001A57-26EB-4589-AA1B-45EBE4663D2E}"/>
              </a:ext>
            </a:extLst>
          </p:cNvPr>
          <p:cNvSpPr/>
          <p:nvPr/>
        </p:nvSpPr>
        <p:spPr>
          <a:xfrm>
            <a:off x="9442848" y="2885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12C9A523-FA49-4D06-8005-DCF7402E446D}"/>
              </a:ext>
            </a:extLst>
          </p:cNvPr>
          <p:cNvSpPr/>
          <p:nvPr/>
        </p:nvSpPr>
        <p:spPr>
          <a:xfrm>
            <a:off x="9662009" y="2885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4CB5C5E9-7675-4987-85EF-6F4591F17E6B}"/>
              </a:ext>
            </a:extLst>
          </p:cNvPr>
          <p:cNvSpPr/>
          <p:nvPr/>
        </p:nvSpPr>
        <p:spPr>
          <a:xfrm>
            <a:off x="9881169" y="2885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12F52D54-5149-4906-8647-8D39307C391D}"/>
              </a:ext>
            </a:extLst>
          </p:cNvPr>
          <p:cNvSpPr/>
          <p:nvPr/>
        </p:nvSpPr>
        <p:spPr>
          <a:xfrm>
            <a:off x="10100330" y="2885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C5887301-553B-487F-8553-0D413674CBBF}"/>
              </a:ext>
            </a:extLst>
          </p:cNvPr>
          <p:cNvSpPr/>
          <p:nvPr/>
        </p:nvSpPr>
        <p:spPr>
          <a:xfrm>
            <a:off x="10319491" y="2885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3B4B0F0C-B68D-4755-B3D6-CF849849C0C3}"/>
              </a:ext>
            </a:extLst>
          </p:cNvPr>
          <p:cNvSpPr/>
          <p:nvPr/>
        </p:nvSpPr>
        <p:spPr>
          <a:xfrm>
            <a:off x="10538652" y="2885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4A50594E-D13F-4E86-835C-E6E878E150FB}"/>
              </a:ext>
            </a:extLst>
          </p:cNvPr>
          <p:cNvSpPr/>
          <p:nvPr/>
        </p:nvSpPr>
        <p:spPr>
          <a:xfrm>
            <a:off x="10757813" y="2885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A38068DE-FA31-47B6-B22D-0910D8B8ABE2}"/>
              </a:ext>
            </a:extLst>
          </p:cNvPr>
          <p:cNvSpPr/>
          <p:nvPr/>
        </p:nvSpPr>
        <p:spPr>
          <a:xfrm>
            <a:off x="10976974" y="2885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id="{C79322AE-7D34-4689-AD88-D9FCE02F442E}"/>
              </a:ext>
            </a:extLst>
          </p:cNvPr>
          <p:cNvSpPr/>
          <p:nvPr/>
        </p:nvSpPr>
        <p:spPr>
          <a:xfrm>
            <a:off x="9004526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995CF110-5F73-459B-97A0-B2D1055D1F3B}"/>
              </a:ext>
            </a:extLst>
          </p:cNvPr>
          <p:cNvSpPr/>
          <p:nvPr/>
        </p:nvSpPr>
        <p:spPr>
          <a:xfrm>
            <a:off x="9223687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01ED6DBF-5BDD-4471-90B2-789371BB0943}"/>
              </a:ext>
            </a:extLst>
          </p:cNvPr>
          <p:cNvSpPr/>
          <p:nvPr/>
        </p:nvSpPr>
        <p:spPr>
          <a:xfrm>
            <a:off x="9442848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8D66FBEC-A696-46D0-8DBC-18474BA3054C}"/>
              </a:ext>
            </a:extLst>
          </p:cNvPr>
          <p:cNvSpPr/>
          <p:nvPr/>
        </p:nvSpPr>
        <p:spPr>
          <a:xfrm>
            <a:off x="9662009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EC7261D0-D5A2-4D5B-B6FA-E333173FE099}"/>
              </a:ext>
            </a:extLst>
          </p:cNvPr>
          <p:cNvSpPr/>
          <p:nvPr/>
        </p:nvSpPr>
        <p:spPr>
          <a:xfrm>
            <a:off x="9881169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01A38246-1DB6-4E48-B2F8-48AAC67B8403}"/>
              </a:ext>
            </a:extLst>
          </p:cNvPr>
          <p:cNvSpPr/>
          <p:nvPr/>
        </p:nvSpPr>
        <p:spPr>
          <a:xfrm>
            <a:off x="10100330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19A5BF89-4464-44C6-8157-89AF399848A2}"/>
              </a:ext>
            </a:extLst>
          </p:cNvPr>
          <p:cNvSpPr/>
          <p:nvPr/>
        </p:nvSpPr>
        <p:spPr>
          <a:xfrm>
            <a:off x="10319491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4" name="타원 283">
            <a:extLst>
              <a:ext uri="{FF2B5EF4-FFF2-40B4-BE49-F238E27FC236}">
                <a16:creationId xmlns:a16="http://schemas.microsoft.com/office/drawing/2014/main" id="{C4DEA056-E8D3-4FE7-9449-0709CFC4D57D}"/>
              </a:ext>
            </a:extLst>
          </p:cNvPr>
          <p:cNvSpPr/>
          <p:nvPr/>
        </p:nvSpPr>
        <p:spPr>
          <a:xfrm>
            <a:off x="10538652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A9850177-055F-431F-A8D4-BA5CDB9A5D4E}"/>
              </a:ext>
            </a:extLst>
          </p:cNvPr>
          <p:cNvSpPr/>
          <p:nvPr/>
        </p:nvSpPr>
        <p:spPr>
          <a:xfrm>
            <a:off x="10757813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6" name="타원 285">
            <a:extLst>
              <a:ext uri="{FF2B5EF4-FFF2-40B4-BE49-F238E27FC236}">
                <a16:creationId xmlns:a16="http://schemas.microsoft.com/office/drawing/2014/main" id="{DE849992-2EFB-41F3-B80C-3B0F69045BA8}"/>
              </a:ext>
            </a:extLst>
          </p:cNvPr>
          <p:cNvSpPr/>
          <p:nvPr/>
        </p:nvSpPr>
        <p:spPr>
          <a:xfrm>
            <a:off x="10976974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A722CE26-3B62-44B8-AED4-07F156ADDDB2}"/>
              </a:ext>
            </a:extLst>
          </p:cNvPr>
          <p:cNvSpPr/>
          <p:nvPr/>
        </p:nvSpPr>
        <p:spPr>
          <a:xfrm>
            <a:off x="9004526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8" name="타원 287">
            <a:extLst>
              <a:ext uri="{FF2B5EF4-FFF2-40B4-BE49-F238E27FC236}">
                <a16:creationId xmlns:a16="http://schemas.microsoft.com/office/drawing/2014/main" id="{CA07B705-AD0F-441C-B3DD-D454EFD03D04}"/>
              </a:ext>
            </a:extLst>
          </p:cNvPr>
          <p:cNvSpPr/>
          <p:nvPr/>
        </p:nvSpPr>
        <p:spPr>
          <a:xfrm>
            <a:off x="9223687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9" name="타원 288">
            <a:extLst>
              <a:ext uri="{FF2B5EF4-FFF2-40B4-BE49-F238E27FC236}">
                <a16:creationId xmlns:a16="http://schemas.microsoft.com/office/drawing/2014/main" id="{6EE337D7-ADCA-437E-90B5-8FB20513B333}"/>
              </a:ext>
            </a:extLst>
          </p:cNvPr>
          <p:cNvSpPr/>
          <p:nvPr/>
        </p:nvSpPr>
        <p:spPr>
          <a:xfrm>
            <a:off x="9442848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4E4711A7-21AF-4F23-839B-535A3FEE2C5B}"/>
              </a:ext>
            </a:extLst>
          </p:cNvPr>
          <p:cNvSpPr/>
          <p:nvPr/>
        </p:nvSpPr>
        <p:spPr>
          <a:xfrm>
            <a:off x="9662009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A7CC7375-00E0-41C5-A2F8-04B1EE2F78EB}"/>
              </a:ext>
            </a:extLst>
          </p:cNvPr>
          <p:cNvSpPr/>
          <p:nvPr/>
        </p:nvSpPr>
        <p:spPr>
          <a:xfrm>
            <a:off x="9881169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98362B77-AF33-42B5-9670-EBFF9D1FDD20}"/>
              </a:ext>
            </a:extLst>
          </p:cNvPr>
          <p:cNvSpPr/>
          <p:nvPr/>
        </p:nvSpPr>
        <p:spPr>
          <a:xfrm>
            <a:off x="10100330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3" name="타원 292">
            <a:extLst>
              <a:ext uri="{FF2B5EF4-FFF2-40B4-BE49-F238E27FC236}">
                <a16:creationId xmlns:a16="http://schemas.microsoft.com/office/drawing/2014/main" id="{763C8558-58F9-4D33-94B9-88D325F65B60}"/>
              </a:ext>
            </a:extLst>
          </p:cNvPr>
          <p:cNvSpPr/>
          <p:nvPr/>
        </p:nvSpPr>
        <p:spPr>
          <a:xfrm>
            <a:off x="10319491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BA4E5176-2299-45C5-B8E8-92910D3AB2C7}"/>
              </a:ext>
            </a:extLst>
          </p:cNvPr>
          <p:cNvSpPr/>
          <p:nvPr/>
        </p:nvSpPr>
        <p:spPr>
          <a:xfrm>
            <a:off x="10538652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5" name="타원 294">
            <a:extLst>
              <a:ext uri="{FF2B5EF4-FFF2-40B4-BE49-F238E27FC236}">
                <a16:creationId xmlns:a16="http://schemas.microsoft.com/office/drawing/2014/main" id="{7E97EB3C-A6B1-4EFF-AAFF-DEE9342EAFBC}"/>
              </a:ext>
            </a:extLst>
          </p:cNvPr>
          <p:cNvSpPr/>
          <p:nvPr/>
        </p:nvSpPr>
        <p:spPr>
          <a:xfrm>
            <a:off x="10757813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6" name="타원 295">
            <a:extLst>
              <a:ext uri="{FF2B5EF4-FFF2-40B4-BE49-F238E27FC236}">
                <a16:creationId xmlns:a16="http://schemas.microsoft.com/office/drawing/2014/main" id="{0650FE43-7CFD-49F8-80B4-6917878B6C3A}"/>
              </a:ext>
            </a:extLst>
          </p:cNvPr>
          <p:cNvSpPr/>
          <p:nvPr/>
        </p:nvSpPr>
        <p:spPr>
          <a:xfrm>
            <a:off x="10976974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7" name="타원 296">
            <a:extLst>
              <a:ext uri="{FF2B5EF4-FFF2-40B4-BE49-F238E27FC236}">
                <a16:creationId xmlns:a16="http://schemas.microsoft.com/office/drawing/2014/main" id="{7F6E58F2-2053-4DE6-9950-10D54F427DFE}"/>
              </a:ext>
            </a:extLst>
          </p:cNvPr>
          <p:cNvSpPr/>
          <p:nvPr/>
        </p:nvSpPr>
        <p:spPr>
          <a:xfrm>
            <a:off x="9004526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96E0F9FF-E5D9-493F-8A9B-45C81687C33C}"/>
              </a:ext>
            </a:extLst>
          </p:cNvPr>
          <p:cNvSpPr/>
          <p:nvPr/>
        </p:nvSpPr>
        <p:spPr>
          <a:xfrm>
            <a:off x="9223687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9" name="타원 298">
            <a:extLst>
              <a:ext uri="{FF2B5EF4-FFF2-40B4-BE49-F238E27FC236}">
                <a16:creationId xmlns:a16="http://schemas.microsoft.com/office/drawing/2014/main" id="{57053AB1-777B-45AD-97E1-2011D1B67F2D}"/>
              </a:ext>
            </a:extLst>
          </p:cNvPr>
          <p:cNvSpPr/>
          <p:nvPr/>
        </p:nvSpPr>
        <p:spPr>
          <a:xfrm>
            <a:off x="9442848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0" name="타원 299">
            <a:extLst>
              <a:ext uri="{FF2B5EF4-FFF2-40B4-BE49-F238E27FC236}">
                <a16:creationId xmlns:a16="http://schemas.microsoft.com/office/drawing/2014/main" id="{28E4DC3B-8D0A-4667-97A1-C5FFFF4467DA}"/>
              </a:ext>
            </a:extLst>
          </p:cNvPr>
          <p:cNvSpPr/>
          <p:nvPr/>
        </p:nvSpPr>
        <p:spPr>
          <a:xfrm>
            <a:off x="9662009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8113BACC-23D1-4B76-BB8F-1B6BDADFE05A}"/>
              </a:ext>
            </a:extLst>
          </p:cNvPr>
          <p:cNvSpPr/>
          <p:nvPr/>
        </p:nvSpPr>
        <p:spPr>
          <a:xfrm>
            <a:off x="9881169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F22864AA-0AB7-4E7C-9A94-C3A0F4B69194}"/>
              </a:ext>
            </a:extLst>
          </p:cNvPr>
          <p:cNvSpPr/>
          <p:nvPr/>
        </p:nvSpPr>
        <p:spPr>
          <a:xfrm>
            <a:off x="10100330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3" name="타원 302">
            <a:extLst>
              <a:ext uri="{FF2B5EF4-FFF2-40B4-BE49-F238E27FC236}">
                <a16:creationId xmlns:a16="http://schemas.microsoft.com/office/drawing/2014/main" id="{9254FCD3-6E96-4B8B-B45E-A00C84B8587D}"/>
              </a:ext>
            </a:extLst>
          </p:cNvPr>
          <p:cNvSpPr/>
          <p:nvPr/>
        </p:nvSpPr>
        <p:spPr>
          <a:xfrm>
            <a:off x="10319491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C3C7E0F1-4DA3-480D-8838-5C933BE2C3D2}"/>
              </a:ext>
            </a:extLst>
          </p:cNvPr>
          <p:cNvSpPr/>
          <p:nvPr/>
        </p:nvSpPr>
        <p:spPr>
          <a:xfrm>
            <a:off x="10538652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5" name="타원 304">
            <a:extLst>
              <a:ext uri="{FF2B5EF4-FFF2-40B4-BE49-F238E27FC236}">
                <a16:creationId xmlns:a16="http://schemas.microsoft.com/office/drawing/2014/main" id="{1D5686F7-B75A-43D3-BA52-86FC5A214A23}"/>
              </a:ext>
            </a:extLst>
          </p:cNvPr>
          <p:cNvSpPr/>
          <p:nvPr/>
        </p:nvSpPr>
        <p:spPr>
          <a:xfrm>
            <a:off x="10757813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5471E2BC-F89F-4FEF-9992-ED3EF0668BCD}"/>
              </a:ext>
            </a:extLst>
          </p:cNvPr>
          <p:cNvSpPr/>
          <p:nvPr/>
        </p:nvSpPr>
        <p:spPr>
          <a:xfrm>
            <a:off x="10976974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85B4580D-E256-47AF-A1F2-7F92AF9FBB83}"/>
              </a:ext>
            </a:extLst>
          </p:cNvPr>
          <p:cNvSpPr txBox="1"/>
          <p:nvPr/>
        </p:nvSpPr>
        <p:spPr>
          <a:xfrm>
            <a:off x="8926282" y="4896645"/>
            <a:ext cx="22509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 smtClean="0"/>
              <a:t>개발 생산성</a:t>
            </a:r>
            <a:endParaRPr lang="en-US" altLang="ko-KR" sz="2000" spc="-150" dirty="0" smtClean="0"/>
          </a:p>
          <a:p>
            <a:pPr algn="ctr"/>
            <a:r>
              <a:rPr lang="en-US" altLang="ko-KR" sz="2000" spc="-150" dirty="0" smtClean="0"/>
              <a:t>(</a:t>
            </a:r>
            <a:r>
              <a:rPr lang="ko-KR" altLang="en-US" sz="2000" spc="-150" dirty="0" smtClean="0"/>
              <a:t>의사소통을 줄이는 </a:t>
            </a:r>
            <a:endParaRPr lang="en-US" altLang="ko-KR" sz="2000" spc="-150" dirty="0" smtClean="0"/>
          </a:p>
          <a:p>
            <a:pPr algn="ctr"/>
            <a:r>
              <a:rPr lang="ko-KR" altLang="en-US" sz="2000" spc="-150" dirty="0" err="1" smtClean="0"/>
              <a:t>풀스택</a:t>
            </a:r>
            <a:r>
              <a:rPr lang="ko-KR" altLang="en-US" sz="2000" spc="-150" dirty="0" smtClean="0"/>
              <a:t> 개발 가능</a:t>
            </a:r>
            <a:r>
              <a:rPr lang="en-US" altLang="ko-KR" sz="2000" spc="-150" dirty="0" smtClean="0"/>
              <a:t>)</a:t>
            </a:r>
            <a:endParaRPr lang="ko-KR" altLang="en-US" sz="2000" spc="-150" dirty="0"/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69F81819-96D1-4BC0-BE29-E64D249497A1}"/>
              </a:ext>
            </a:extLst>
          </p:cNvPr>
          <p:cNvSpPr txBox="1"/>
          <p:nvPr/>
        </p:nvSpPr>
        <p:spPr>
          <a:xfrm>
            <a:off x="1718588" y="4410041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78%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D4AD3389-6543-401D-8CD1-67F7C7038DE6}"/>
              </a:ext>
            </a:extLst>
          </p:cNvPr>
          <p:cNvSpPr txBox="1"/>
          <p:nvPr/>
        </p:nvSpPr>
        <p:spPr>
          <a:xfrm>
            <a:off x="5029307" y="4892155"/>
            <a:ext cx="20377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smtClean="0"/>
              <a:t>코드의 양을 줄이는</a:t>
            </a:r>
            <a:endParaRPr lang="en-US" altLang="ko-KR" spc="-150" dirty="0" smtClean="0"/>
          </a:p>
          <a:p>
            <a:pPr algn="ctr"/>
            <a:r>
              <a:rPr lang="en-US" altLang="ko-KR" spc="-150" dirty="0" smtClean="0"/>
              <a:t>JSON </a:t>
            </a:r>
            <a:r>
              <a:rPr lang="ko-KR" altLang="en-US" spc="-150" dirty="0" smtClean="0"/>
              <a:t>지원</a:t>
            </a:r>
            <a:endParaRPr lang="en-US" altLang="ko-KR" spc="-150" dirty="0" smtClean="0"/>
          </a:p>
          <a:p>
            <a:pPr algn="ctr"/>
            <a:r>
              <a:rPr lang="ko-KR" altLang="en-US" spc="-150" dirty="0" smtClean="0"/>
              <a:t>및 비동기 프로그램</a:t>
            </a:r>
            <a:endParaRPr lang="en-US" altLang="ko-KR" spc="-150" dirty="0"/>
          </a:p>
          <a:p>
            <a:pPr algn="ctr"/>
            <a:r>
              <a:rPr lang="en-US" altLang="ko-KR" spc="-150" dirty="0" smtClean="0"/>
              <a:t>(</a:t>
            </a:r>
            <a:r>
              <a:rPr lang="ko-KR" altLang="en-US" spc="-150" dirty="0" smtClean="0"/>
              <a:t>오프라인 </a:t>
            </a:r>
            <a:r>
              <a:rPr lang="ko-KR" altLang="en-US" spc="-150" dirty="0" err="1" smtClean="0"/>
              <a:t>서버구축</a:t>
            </a:r>
            <a:r>
              <a:rPr lang="en-US" altLang="ko-KR" spc="-150" dirty="0"/>
              <a:t>)</a:t>
            </a:r>
            <a:endParaRPr lang="ko-KR" altLang="en-US" spc="-150" dirty="0"/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FEBA49B4-DB00-47F8-B53F-B5952F67FF04}"/>
              </a:ext>
            </a:extLst>
          </p:cNvPr>
          <p:cNvSpPr txBox="1"/>
          <p:nvPr/>
        </p:nvSpPr>
        <p:spPr>
          <a:xfrm>
            <a:off x="5710931" y="4414111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65%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820A29FF-6AB7-4B1E-BD6E-993814BC3D39}"/>
              </a:ext>
            </a:extLst>
          </p:cNvPr>
          <p:cNvSpPr txBox="1"/>
          <p:nvPr/>
        </p:nvSpPr>
        <p:spPr>
          <a:xfrm>
            <a:off x="635351" y="4953398"/>
            <a:ext cx="27629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 smtClean="0"/>
              <a:t>사용자</a:t>
            </a:r>
            <a:r>
              <a:rPr lang="en-US" altLang="ko-KR" sz="1600" spc="-150" dirty="0" smtClean="0"/>
              <a:t>(</a:t>
            </a:r>
            <a:r>
              <a:rPr lang="ko-KR" altLang="en-US" sz="1600" spc="-150" dirty="0" smtClean="0"/>
              <a:t>클라이언트</a:t>
            </a:r>
            <a:r>
              <a:rPr lang="en-US" altLang="ko-KR" sz="1600" spc="-150" dirty="0" smtClean="0"/>
              <a:t>)</a:t>
            </a:r>
            <a:r>
              <a:rPr lang="ko-KR" altLang="en-US" spc="-150" dirty="0" smtClean="0"/>
              <a:t>의 요구에</a:t>
            </a:r>
            <a:endParaRPr lang="en-US" altLang="ko-KR" spc="-150" dirty="0" smtClean="0"/>
          </a:p>
          <a:p>
            <a:pPr algn="ctr"/>
            <a:r>
              <a:rPr lang="ko-KR" altLang="en-US" spc="-150" dirty="0" smtClean="0"/>
              <a:t>빠르게 반응</a:t>
            </a:r>
            <a:endParaRPr lang="en-US" altLang="ko-KR" spc="-150" dirty="0" smtClean="0"/>
          </a:p>
          <a:p>
            <a:pPr algn="ctr"/>
            <a:r>
              <a:rPr lang="en-US" altLang="ko-KR" spc="-150" dirty="0" smtClean="0"/>
              <a:t>(</a:t>
            </a:r>
            <a:r>
              <a:rPr lang="ko-KR" altLang="en-US" spc="-150" dirty="0" smtClean="0"/>
              <a:t>생산성이 높은 서비스 개발</a:t>
            </a:r>
            <a:r>
              <a:rPr lang="en-US" altLang="ko-KR" spc="-150" dirty="0" smtClean="0"/>
              <a:t>)</a:t>
            </a:r>
            <a:endParaRPr lang="ko-KR" altLang="en-US" spc="-150" dirty="0"/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CB9101B1-A7EC-4DDB-B4F6-DC01B2F6F6A5}"/>
              </a:ext>
            </a:extLst>
          </p:cNvPr>
          <p:cNvSpPr txBox="1"/>
          <p:nvPr/>
        </p:nvSpPr>
        <p:spPr>
          <a:xfrm>
            <a:off x="9675052" y="4414111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42%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3" name="직선 연결선 312">
            <a:extLst>
              <a:ext uri="{FF2B5EF4-FFF2-40B4-BE49-F238E27FC236}">
                <a16:creationId xmlns:a16="http://schemas.microsoft.com/office/drawing/2014/main" id="{C4C5BFEF-9EBF-4569-BB34-2BDBB7AF87DF}"/>
              </a:ext>
            </a:extLst>
          </p:cNvPr>
          <p:cNvCxnSpPr>
            <a:cxnSpLocks/>
          </p:cNvCxnSpPr>
          <p:nvPr/>
        </p:nvCxnSpPr>
        <p:spPr>
          <a:xfrm>
            <a:off x="1752469" y="4248954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연결선 313">
            <a:extLst>
              <a:ext uri="{FF2B5EF4-FFF2-40B4-BE49-F238E27FC236}">
                <a16:creationId xmlns:a16="http://schemas.microsoft.com/office/drawing/2014/main" id="{ABE5F52A-799A-43D6-9E4C-4600F6EE69D9}"/>
              </a:ext>
            </a:extLst>
          </p:cNvPr>
          <p:cNvCxnSpPr>
            <a:cxnSpLocks/>
          </p:cNvCxnSpPr>
          <p:nvPr/>
        </p:nvCxnSpPr>
        <p:spPr>
          <a:xfrm>
            <a:off x="5711560" y="4248954"/>
            <a:ext cx="734061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직선 연결선 314">
            <a:extLst>
              <a:ext uri="{FF2B5EF4-FFF2-40B4-BE49-F238E27FC236}">
                <a16:creationId xmlns:a16="http://schemas.microsoft.com/office/drawing/2014/main" id="{B15E1725-694E-4357-A088-A668A869BEA4}"/>
              </a:ext>
            </a:extLst>
          </p:cNvPr>
          <p:cNvCxnSpPr>
            <a:cxnSpLocks/>
          </p:cNvCxnSpPr>
          <p:nvPr/>
        </p:nvCxnSpPr>
        <p:spPr>
          <a:xfrm>
            <a:off x="9708933" y="4248954"/>
            <a:ext cx="734061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E2E2C5FF-9513-4660-B73A-057A3EE39106}"/>
              </a:ext>
            </a:extLst>
          </p:cNvPr>
          <p:cNvSpPr/>
          <p:nvPr/>
        </p:nvSpPr>
        <p:spPr>
          <a:xfrm>
            <a:off x="510029" y="4951388"/>
            <a:ext cx="2964690" cy="85915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양쪽 대괄호 315">
            <a:extLst>
              <a:ext uri="{FF2B5EF4-FFF2-40B4-BE49-F238E27FC236}">
                <a16:creationId xmlns:a16="http://schemas.microsoft.com/office/drawing/2014/main" id="{B618E387-5EA9-48DE-BB4F-BCFD3E3FCD65}"/>
              </a:ext>
            </a:extLst>
          </p:cNvPr>
          <p:cNvSpPr/>
          <p:nvPr/>
        </p:nvSpPr>
        <p:spPr>
          <a:xfrm>
            <a:off x="4864282" y="5077061"/>
            <a:ext cx="2401041" cy="773862"/>
          </a:xfrm>
          <a:prstGeom prst="bracketPair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7" name="양쪽 대괄호 316">
            <a:extLst>
              <a:ext uri="{FF2B5EF4-FFF2-40B4-BE49-F238E27FC236}">
                <a16:creationId xmlns:a16="http://schemas.microsoft.com/office/drawing/2014/main" id="{BB89D435-EDD3-4441-A141-09C60D0779BB}"/>
              </a:ext>
            </a:extLst>
          </p:cNvPr>
          <p:cNvSpPr/>
          <p:nvPr/>
        </p:nvSpPr>
        <p:spPr>
          <a:xfrm>
            <a:off x="8887497" y="5052121"/>
            <a:ext cx="2289722" cy="778349"/>
          </a:xfrm>
          <a:prstGeom prst="bracketPair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8" name="그림 31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4776" y="228246"/>
            <a:ext cx="915932" cy="45796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19" name="그림 3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223" y="772824"/>
            <a:ext cx="9952963" cy="5300155"/>
          </a:xfrm>
          <a:prstGeom prst="rect">
            <a:avLst/>
          </a:prstGeom>
        </p:spPr>
      </p:pic>
      <p:sp>
        <p:nvSpPr>
          <p:cNvPr id="320" name="직사각형 319"/>
          <p:cNvSpPr/>
          <p:nvPr/>
        </p:nvSpPr>
        <p:spPr>
          <a:xfrm>
            <a:off x="1653347" y="5049405"/>
            <a:ext cx="3167968" cy="6231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5468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9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2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8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9" fill="hold">
                      <p:stCondLst>
                        <p:cond delay="indefinite"/>
                      </p:stCondLst>
                      <p:childTnLst>
                        <p:par>
                          <p:cTn id="640" fill="hold">
                            <p:stCondLst>
                              <p:cond delay="0"/>
                            </p:stCondLst>
                            <p:childTnLst>
                              <p:par>
                                <p:cTn id="6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6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9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2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8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1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4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3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6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2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8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6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8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1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4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0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3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6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2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5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8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4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7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0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6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9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8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1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4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0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3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6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2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5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8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4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7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0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6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9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2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8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1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4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0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3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6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2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5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8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4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7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0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3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6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9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2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8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1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4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0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3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6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2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5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8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4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0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3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6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9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3" fill="hold">
                      <p:stCondLst>
                        <p:cond delay="indefinite"/>
                      </p:stCondLst>
                      <p:childTnLst>
                        <p:par>
                          <p:cTn id="954" fill="hold">
                            <p:stCondLst>
                              <p:cond delay="0"/>
                            </p:stCondLst>
                            <p:childTnLst>
                              <p:par>
                                <p:cTn id="95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1" fill="hold">
                            <p:stCondLst>
                              <p:cond delay="2000"/>
                            </p:stCondLst>
                            <p:childTnLst>
                              <p:par>
                                <p:cTn id="97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4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  <p:bldP spid="233" grpId="0" animBg="1"/>
      <p:bldP spid="234" grpId="0" animBg="1"/>
      <p:bldP spid="235" grpId="0" animBg="1"/>
      <p:bldP spid="236" grpId="0" animBg="1"/>
      <p:bldP spid="237" grpId="0" animBg="1"/>
      <p:bldP spid="238" grpId="0" animBg="1"/>
      <p:bldP spid="239" grpId="0" animBg="1"/>
      <p:bldP spid="240" grpId="0" animBg="1"/>
      <p:bldP spid="241" grpId="0" animBg="1"/>
      <p:bldP spid="242" grpId="0" animBg="1"/>
      <p:bldP spid="243" grpId="0" animBg="1"/>
      <p:bldP spid="244" grpId="0" animBg="1"/>
      <p:bldP spid="245" grpId="0" animBg="1"/>
      <p:bldP spid="246" grpId="0" animBg="1"/>
      <p:bldP spid="247" grpId="0" animBg="1"/>
      <p:bldP spid="248" grpId="0" animBg="1"/>
      <p:bldP spid="249" grpId="0" animBg="1"/>
      <p:bldP spid="250" grpId="0" animBg="1"/>
      <p:bldP spid="251" grpId="0" animBg="1"/>
      <p:bldP spid="252" grpId="0" animBg="1"/>
      <p:bldP spid="253" grpId="0" animBg="1"/>
      <p:bldP spid="254" grpId="0" animBg="1"/>
      <p:bldP spid="255" grpId="0" animBg="1"/>
      <p:bldP spid="256" grpId="0" animBg="1"/>
      <p:bldP spid="257" grpId="0" animBg="1"/>
      <p:bldP spid="258" grpId="0" animBg="1"/>
      <p:bldP spid="259" grpId="0" animBg="1"/>
      <p:bldP spid="260" grpId="0" animBg="1"/>
      <p:bldP spid="261" grpId="0" animBg="1"/>
      <p:bldP spid="262" grpId="0" animBg="1"/>
      <p:bldP spid="263" grpId="0" animBg="1"/>
      <p:bldP spid="264" grpId="0" animBg="1"/>
      <p:bldP spid="265" grpId="0" animBg="1"/>
      <p:bldP spid="266" grpId="0" animBg="1"/>
      <p:bldP spid="267" grpId="0" animBg="1"/>
      <p:bldP spid="268" grpId="0" animBg="1"/>
      <p:bldP spid="269" grpId="0" animBg="1"/>
      <p:bldP spid="270" grpId="0" animBg="1"/>
      <p:bldP spid="271" grpId="0" animBg="1"/>
      <p:bldP spid="272" grpId="0" animBg="1"/>
      <p:bldP spid="273" grpId="0" animBg="1"/>
      <p:bldP spid="274" grpId="0" animBg="1"/>
      <p:bldP spid="275" grpId="0" animBg="1"/>
      <p:bldP spid="276" grpId="0" animBg="1"/>
      <p:bldP spid="277" grpId="0" animBg="1"/>
      <p:bldP spid="278" grpId="0" animBg="1"/>
      <p:bldP spid="279" grpId="0" animBg="1"/>
      <p:bldP spid="280" grpId="0" animBg="1"/>
      <p:bldP spid="281" grpId="0" animBg="1"/>
      <p:bldP spid="282" grpId="0" animBg="1"/>
      <p:bldP spid="283" grpId="0" animBg="1"/>
      <p:bldP spid="284" grpId="0" animBg="1"/>
      <p:bldP spid="285" grpId="0" animBg="1"/>
      <p:bldP spid="286" grpId="0" animBg="1"/>
      <p:bldP spid="287" grpId="0" animBg="1"/>
      <p:bldP spid="288" grpId="0" animBg="1"/>
      <p:bldP spid="289" grpId="0" animBg="1"/>
      <p:bldP spid="290" grpId="0" animBg="1"/>
      <p:bldP spid="291" grpId="0" animBg="1"/>
      <p:bldP spid="292" grpId="0" animBg="1"/>
      <p:bldP spid="293" grpId="0" animBg="1"/>
      <p:bldP spid="294" grpId="0" animBg="1"/>
      <p:bldP spid="295" grpId="0" animBg="1"/>
      <p:bldP spid="296" grpId="0" animBg="1"/>
      <p:bldP spid="297" grpId="0" animBg="1"/>
      <p:bldP spid="298" grpId="0" animBg="1"/>
      <p:bldP spid="299" grpId="0" animBg="1"/>
      <p:bldP spid="300" grpId="0" animBg="1"/>
      <p:bldP spid="301" grpId="0" animBg="1"/>
      <p:bldP spid="302" grpId="0" animBg="1"/>
      <p:bldP spid="303" grpId="0" animBg="1"/>
      <p:bldP spid="304" grpId="0" animBg="1"/>
      <p:bldP spid="305" grpId="0" animBg="1"/>
      <p:bldP spid="306" grpId="0" animBg="1"/>
      <p:bldP spid="307" grpId="0"/>
      <p:bldP spid="308" grpId="0"/>
      <p:bldP spid="309" grpId="0"/>
      <p:bldP spid="310" grpId="0"/>
      <p:bldP spid="311" grpId="0"/>
      <p:bldP spid="312" grpId="0"/>
      <p:bldP spid="2" grpId="0" animBg="1"/>
      <p:bldP spid="316" grpId="0" animBg="1"/>
      <p:bldP spid="317" grpId="0" animBg="1"/>
      <p:bldP spid="3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E6382A9-02F9-41FB-B821-D4AE917B47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17700" y="0"/>
            <a:ext cx="45743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3382A1D-3F31-4B18-82F1-B161F49A1642}"/>
              </a:ext>
            </a:extLst>
          </p:cNvPr>
          <p:cNvGrpSpPr/>
          <p:nvPr/>
        </p:nvGrpSpPr>
        <p:grpSpPr>
          <a:xfrm>
            <a:off x="365760" y="2456359"/>
            <a:ext cx="7251940" cy="1452841"/>
            <a:chOff x="365760" y="2456359"/>
            <a:chExt cx="7251940" cy="14528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33D9C2-AABC-4F56-89E2-310BE15BE20E}"/>
                </a:ext>
              </a:extLst>
            </p:cNvPr>
            <p:cNvSpPr txBox="1"/>
            <p:nvPr/>
          </p:nvSpPr>
          <p:spPr>
            <a:xfrm>
              <a:off x="365760" y="2456359"/>
              <a:ext cx="189346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spc="-300" dirty="0" smtClean="0">
                  <a:solidFill>
                    <a:schemeClr val="bg1"/>
                  </a:solidFill>
                </a:rPr>
                <a:t>Java ??</a:t>
              </a:r>
              <a:endParaRPr lang="ko-KR" altLang="en-US" sz="4400" spc="-300" dirty="0">
                <a:solidFill>
                  <a:schemeClr val="bg1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23CDD70-C020-4928-A625-96F39D70D71B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" y="3429000"/>
              <a:ext cx="72519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631503-B88B-4AD3-BF48-6F0D55272A43}"/>
                </a:ext>
              </a:extLst>
            </p:cNvPr>
            <p:cNvSpPr txBox="1"/>
            <p:nvPr/>
          </p:nvSpPr>
          <p:spPr>
            <a:xfrm>
              <a:off x="365760" y="3632201"/>
              <a:ext cx="34223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bg1"/>
                  </a:solidFill>
                </a:rPr>
                <a:t>지구상에 현존하는 </a:t>
              </a:r>
              <a:r>
                <a:rPr lang="ko-KR" altLang="en-US" sz="1200" dirty="0" smtClean="0">
                  <a:solidFill>
                    <a:schemeClr val="bg1"/>
                  </a:solidFill>
                </a:rPr>
                <a:t>최강 프로그래밍 언어</a:t>
              </a:r>
              <a:r>
                <a:rPr lang="en-US" altLang="ko-KR" sz="1200" dirty="0" smtClean="0">
                  <a:solidFill>
                    <a:schemeClr val="bg1"/>
                  </a:solidFill>
                </a:rPr>
                <a:t>. </a:t>
              </a:r>
              <a:r>
                <a:rPr lang="en-US" altLang="ko-KR" sz="1200" dirty="0" smtClean="0">
                  <a:solidFill>
                    <a:schemeClr val="bg1"/>
                  </a:solidFill>
                </a:rPr>
                <a:t>JAVA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0E42A02-4266-451A-8986-06B28CE3A49A}"/>
              </a:ext>
            </a:extLst>
          </p:cNvPr>
          <p:cNvSpPr txBox="1"/>
          <p:nvPr/>
        </p:nvSpPr>
        <p:spPr>
          <a:xfrm>
            <a:off x="365760" y="2087027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Part 2, 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116071-B1C8-4B5E-88EE-1FA63DB0C630}"/>
              </a:ext>
            </a:extLst>
          </p:cNvPr>
          <p:cNvSpPr txBox="1"/>
          <p:nvPr/>
        </p:nvSpPr>
        <p:spPr>
          <a:xfrm>
            <a:off x="3551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9152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2,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A568AFC-DFDA-4677-B8A9-49AF855D2BC4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0C52144-5AC8-414B-BEAC-A62D02B65B05}"/>
              </a:ext>
            </a:extLst>
          </p:cNvPr>
          <p:cNvSpPr/>
          <p:nvPr/>
        </p:nvSpPr>
        <p:spPr>
          <a:xfrm>
            <a:off x="667890" y="1509439"/>
            <a:ext cx="3525520" cy="2294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EAFA0E-2C91-40E5-80B5-14CB5134B483}"/>
              </a:ext>
            </a:extLst>
          </p:cNvPr>
          <p:cNvSpPr txBox="1"/>
          <p:nvPr/>
        </p:nvSpPr>
        <p:spPr>
          <a:xfrm>
            <a:off x="799970" y="4665228"/>
            <a:ext cx="32613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버전이 계속 업데이트 되고 있으며 현재 최신 버전은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17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이다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 algn="just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현재 가장 널리 사용되는 버전은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8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이므로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계속해서 다음 버전이 상용화 될 수 있기에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algn="just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자바가 없어지는 일은 없을 것이다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B3C78F-3135-428E-8287-08A9FB2A0025}"/>
              </a:ext>
            </a:extLst>
          </p:cNvPr>
          <p:cNvSpPr txBox="1"/>
          <p:nvPr/>
        </p:nvSpPr>
        <p:spPr>
          <a:xfrm>
            <a:off x="1289959" y="4049772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자바 버전의 업데이트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351B2E4-6E90-48FB-A8EC-2706A8342B2F}"/>
              </a:ext>
            </a:extLst>
          </p:cNvPr>
          <p:cNvSpPr/>
          <p:nvPr/>
        </p:nvSpPr>
        <p:spPr>
          <a:xfrm>
            <a:off x="4345810" y="1509439"/>
            <a:ext cx="3525520" cy="22942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AEF43F5-30E6-4D31-B72A-CCC833D00F88}"/>
              </a:ext>
            </a:extLst>
          </p:cNvPr>
          <p:cNvSpPr txBox="1"/>
          <p:nvPr/>
        </p:nvSpPr>
        <p:spPr>
          <a:xfrm>
            <a:off x="4477890" y="4665228"/>
            <a:ext cx="3261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다른 대부분의 플랫폼에서도 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동일한 프로그램을 실행할 수 있는 언어이다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517197-32F5-45E6-9D34-70747510E96C}"/>
              </a:ext>
            </a:extLst>
          </p:cNvPr>
          <p:cNvSpPr txBox="1"/>
          <p:nvPr/>
        </p:nvSpPr>
        <p:spPr>
          <a:xfrm>
            <a:off x="4813988" y="4049772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플랫폼에 제한이 드물다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B7990A5-15D9-4030-8997-034D2A3D2BB9}"/>
              </a:ext>
            </a:extLst>
          </p:cNvPr>
          <p:cNvSpPr/>
          <p:nvPr/>
        </p:nvSpPr>
        <p:spPr>
          <a:xfrm>
            <a:off x="8023730" y="1509439"/>
            <a:ext cx="3525520" cy="22942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FAFAE2-8FAA-455A-B3CC-873CD13D015C}"/>
              </a:ext>
            </a:extLst>
          </p:cNvPr>
          <p:cNvSpPr txBox="1"/>
          <p:nvPr/>
        </p:nvSpPr>
        <p:spPr>
          <a:xfrm>
            <a:off x="8155810" y="4665228"/>
            <a:ext cx="32613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</a:t>
            </a: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기업분야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외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algn="just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과학 분야 솔루션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  <a:p>
            <a:pPr algn="just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금융 기술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  <a:p>
            <a:pPr algn="just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빅 데이터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  <a:p>
            <a:pPr algn="just"/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머신러닝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복잡한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AI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앱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algn="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등을 만들 수 있다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7DEB164-CC77-4428-BF29-E4FD1B1E90FE}"/>
              </a:ext>
            </a:extLst>
          </p:cNvPr>
          <p:cNvSpPr txBox="1"/>
          <p:nvPr/>
        </p:nvSpPr>
        <p:spPr>
          <a:xfrm>
            <a:off x="8539997" y="4049772"/>
            <a:ext cx="2492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사용되는 분야의 다양성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44946"/>
            <a:ext cx="425308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spc="-150" dirty="0" smtClean="0">
                <a:solidFill>
                  <a:schemeClr val="accent6">
                    <a:lumMod val="50000"/>
                  </a:schemeClr>
                </a:solidFill>
              </a:rPr>
              <a:t>Java </a:t>
            </a:r>
            <a:r>
              <a:rPr lang="ko-KR" altLang="en-US" sz="3400" spc="-150" dirty="0" smtClean="0">
                <a:solidFill>
                  <a:schemeClr val="accent6">
                    <a:lumMod val="50000"/>
                  </a:schemeClr>
                </a:solidFill>
              </a:rPr>
              <a:t>를 선호하는 이유</a:t>
            </a:r>
            <a:endParaRPr lang="ko-KR" altLang="en-US" sz="3400" spc="-15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4900814" y="457230"/>
            <a:ext cx="181171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chemeClr val="accent6">
                    <a:lumMod val="50000"/>
                  </a:schemeClr>
                </a:solidFill>
              </a:rPr>
              <a:t>Why choose Java?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606" y="1573410"/>
            <a:ext cx="2304343" cy="21216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127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5" y="1998835"/>
            <a:ext cx="2839990" cy="124449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127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234" y="1729420"/>
            <a:ext cx="3393441" cy="18211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127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직사각형 6"/>
          <p:cNvSpPr/>
          <p:nvPr/>
        </p:nvSpPr>
        <p:spPr>
          <a:xfrm>
            <a:off x="7403159" y="2832847"/>
            <a:ext cx="1812559" cy="627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9255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  <p:bldP spid="39" grpId="0"/>
      <p:bldP spid="40" grpId="0" animBg="1"/>
      <p:bldP spid="41" grpId="0"/>
      <p:bldP spid="42" grpId="0"/>
      <p:bldP spid="43" grpId="0" animBg="1"/>
      <p:bldP spid="44" grpId="0"/>
      <p:bldP spid="45" grpId="0"/>
      <p:bldP spid="17" grpId="0"/>
      <p:bldP spid="18" grpId="0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2,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A568AFC-DFDA-4677-B8A9-49AF855D2BC4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180" y="914400"/>
            <a:ext cx="6611022" cy="5853953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5133667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E9F428-3F9C-40E9-8FCE-C3E049F4F9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6839CE-3321-4CB9-9670-4C5B112F3982}"/>
              </a:ext>
            </a:extLst>
          </p:cNvPr>
          <p:cNvSpPr txBox="1"/>
          <p:nvPr/>
        </p:nvSpPr>
        <p:spPr>
          <a:xfrm>
            <a:off x="3951823" y="2151014"/>
            <a:ext cx="42883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1"/>
                </a:solidFill>
              </a:rPr>
              <a:t>T</a:t>
            </a:r>
            <a:r>
              <a:rPr lang="en-US" altLang="ko-KR" sz="9600" b="1" dirty="0">
                <a:solidFill>
                  <a:schemeClr val="bg1"/>
                </a:solidFill>
              </a:rPr>
              <a:t>HIN</a:t>
            </a:r>
            <a:r>
              <a:rPr lang="en-US" altLang="ko-KR" sz="9600" b="1" dirty="0">
                <a:solidFill>
                  <a:schemeClr val="accent5"/>
                </a:solidFill>
              </a:rPr>
              <a:t>K</a:t>
            </a:r>
            <a:r>
              <a:rPr lang="en-US" altLang="ko-KR" sz="9600" b="1" dirty="0">
                <a:solidFill>
                  <a:schemeClr val="bg1"/>
                </a:solidFill>
              </a:rPr>
              <a:t>.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59ABDA-AAE9-415D-AFEE-B3AE094E887E}"/>
              </a:ext>
            </a:extLst>
          </p:cNvPr>
          <p:cNvSpPr txBox="1"/>
          <p:nvPr/>
        </p:nvSpPr>
        <p:spPr>
          <a:xfrm>
            <a:off x="4464787" y="3591407"/>
            <a:ext cx="3262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서로를 비교해봅시다</a:t>
            </a:r>
            <a:r>
              <a:rPr lang="en-US" altLang="ko-KR" sz="2400" dirty="0" smtClean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4300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</a:t>
            </a:r>
            <a:r>
              <a:rPr lang="en-US" altLang="ko-KR" sz="1400" dirty="0" smtClean="0">
                <a:solidFill>
                  <a:schemeClr val="accent6">
                    <a:lumMod val="50000"/>
                  </a:schemeClr>
                </a:solidFill>
                <a:latin typeface="+mn-ea"/>
              </a:rPr>
              <a:t>3,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948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 smtClean="0">
                <a:solidFill>
                  <a:schemeClr val="accent6">
                    <a:lumMod val="50000"/>
                  </a:schemeClr>
                </a:solidFill>
              </a:rPr>
              <a:t>Node J.s </a:t>
            </a:r>
            <a:r>
              <a:rPr lang="ko-KR" altLang="en-US" sz="2400" spc="-150" dirty="0" smtClean="0">
                <a:solidFill>
                  <a:schemeClr val="accent6">
                    <a:lumMod val="50000"/>
                  </a:schemeClr>
                </a:solidFill>
              </a:rPr>
              <a:t>와 </a:t>
            </a:r>
            <a:r>
              <a:rPr lang="en-US" altLang="ko-KR" sz="2400" spc="-150" dirty="0" smtClean="0">
                <a:solidFill>
                  <a:schemeClr val="accent6">
                    <a:lumMod val="50000"/>
                  </a:schemeClr>
                </a:solidFill>
              </a:rPr>
              <a:t>Java  </a:t>
            </a:r>
            <a:r>
              <a:rPr lang="ko-KR" altLang="en-US" sz="2400" spc="-150" dirty="0" smtClean="0">
                <a:solidFill>
                  <a:schemeClr val="accent6">
                    <a:lumMod val="50000"/>
                  </a:schemeClr>
                </a:solidFill>
              </a:rPr>
              <a:t>비교</a:t>
            </a:r>
            <a:endParaRPr lang="ko-KR" altLang="en-US" sz="2400" spc="-15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3397422" y="501955"/>
            <a:ext cx="20697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accent6">
                    <a:lumMod val="50000"/>
                  </a:schemeClr>
                </a:solidFill>
              </a:rPr>
              <a:t>Comparison of</a:t>
            </a:r>
            <a:r>
              <a:rPr lang="ko-KR" altLang="en-US" sz="10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ko-KR" sz="1000" dirty="0" err="1" smtClean="0">
                <a:solidFill>
                  <a:schemeClr val="accent6">
                    <a:lumMod val="50000"/>
                  </a:schemeClr>
                </a:solidFill>
              </a:rPr>
              <a:t>Node.Js</a:t>
            </a:r>
            <a:r>
              <a:rPr lang="en-US" altLang="ko-KR" sz="1000" dirty="0" smtClean="0">
                <a:solidFill>
                  <a:schemeClr val="accent6">
                    <a:lumMod val="50000"/>
                  </a:schemeClr>
                </a:solidFill>
              </a:rPr>
              <a:t> and Java</a:t>
            </a:r>
            <a:endParaRPr lang="ko-KR" altLang="en-US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AABAA6-90FD-45E9-8F6A-84E3FEB5798E}"/>
              </a:ext>
            </a:extLst>
          </p:cNvPr>
          <p:cNvSpPr txBox="1"/>
          <p:nvPr/>
        </p:nvSpPr>
        <p:spPr>
          <a:xfrm>
            <a:off x="5181600" y="3510270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6">
                    <a:lumMod val="50000"/>
                  </a:schemeClr>
                </a:solidFill>
              </a:rPr>
              <a:t>VS.</a:t>
            </a:r>
            <a:endParaRPr lang="ko-KR" altLang="en-US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A1D1FF2-114D-42FB-81F7-098F50FFB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314866"/>
              </p:ext>
            </p:extLst>
          </p:nvPr>
        </p:nvGraphicFramePr>
        <p:xfrm>
          <a:off x="497840" y="1413737"/>
          <a:ext cx="4899660" cy="49466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3345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186315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spc="-3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95655" marR="95655" marT="47827" marB="47827"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spc="0" dirty="0" err="1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Node</a:t>
                      </a:r>
                      <a:r>
                        <a:rPr lang="en-US" altLang="ko-KR" sz="3000" spc="0" baseline="0" dirty="0" err="1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.Js</a:t>
                      </a:r>
                      <a:endParaRPr lang="ko-KR" altLang="en-US" sz="300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프로그램 </a:t>
                      </a:r>
                      <a:endParaRPr lang="en-US" altLang="ko-KR" sz="23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언어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자바스크립트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스레드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싱글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퍼포먼스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多 데이터전송프로그램</a:t>
                      </a:r>
                      <a:r>
                        <a:rPr lang="en-US" altLang="ko-KR" sz="21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(I/O)</a:t>
                      </a:r>
                      <a:r>
                        <a:rPr lang="ko-KR" altLang="en-US" sz="21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 강점</a:t>
                      </a:r>
                      <a:r>
                        <a:rPr lang="en-US" altLang="ko-KR" sz="21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21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보편적인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사용편의성 어플리케이션 개발 가능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대표적 특징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프레임워크로써 </a:t>
                      </a:r>
                      <a:r>
                        <a:rPr lang="ko-KR" altLang="en-US" sz="19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풀 </a:t>
                      </a:r>
                      <a:r>
                        <a:rPr lang="ko-KR" altLang="en-US" sz="19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스텍</a:t>
                      </a:r>
                      <a:r>
                        <a:rPr lang="ko-KR" altLang="en-US" sz="19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가능</a:t>
                      </a:r>
                      <a:endParaRPr lang="en-US" altLang="ko-KR" sz="19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9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9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기본</a:t>
                      </a:r>
                      <a:r>
                        <a:rPr lang="en-US" altLang="ko-KR" sz="19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9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프런트 </a:t>
                      </a:r>
                      <a:r>
                        <a:rPr lang="ko-KR" altLang="en-US" sz="19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엔드</a:t>
                      </a:r>
                      <a:endParaRPr lang="en-US" altLang="ko-KR" sz="19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9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추가</a:t>
                      </a:r>
                      <a:r>
                        <a:rPr lang="en-US" altLang="ko-KR" sz="19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9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백 </a:t>
                      </a:r>
                      <a:r>
                        <a:rPr lang="ko-KR" altLang="en-US" sz="19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엔드</a:t>
                      </a:r>
                      <a:r>
                        <a:rPr lang="en-US" altLang="ko-KR" sz="19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9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0174BED-07FC-4E59-8E03-A57347F5A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667432"/>
              </p:ext>
            </p:extLst>
          </p:nvPr>
        </p:nvGraphicFramePr>
        <p:xfrm>
          <a:off x="6794500" y="1413737"/>
          <a:ext cx="4899660" cy="49013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5798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073862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spc="-3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95655" marR="95655" marT="47827" marB="47827"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spc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Java</a:t>
                      </a:r>
                      <a:endParaRPr lang="ko-KR" altLang="en-US" sz="300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프로그램 </a:t>
                      </a:r>
                      <a:endParaRPr lang="en-US" altLang="ko-KR" sz="23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언어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Java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스레드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멀티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퍼포먼스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CPU</a:t>
                      </a:r>
                      <a:r>
                        <a:rPr lang="en-US" altLang="ko-KR" sz="23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3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연산자 작업에 </a:t>
                      </a:r>
                      <a:endParaRPr lang="en-US" altLang="ko-KR" sz="2300" spc="-150" baseline="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3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강점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강력한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고성능 어플리케이션 개발 가능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대표적 특징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프로그래밍 언어로 </a:t>
                      </a:r>
                      <a:r>
                        <a:rPr lang="ko-KR" altLang="en-US" sz="18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안정적인</a:t>
                      </a:r>
                      <a:r>
                        <a:rPr lang="ko-KR" altLang="en-US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환경 제공과 보편적인 사용</a:t>
                      </a:r>
                      <a:r>
                        <a:rPr lang="en-US" altLang="ko-KR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보안에 강함</a:t>
                      </a:r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04842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2" grpId="0"/>
    </p:bldLst>
  </p:timing>
</p:sld>
</file>

<file path=ppt/theme/theme1.xml><?xml version="1.0" encoding="utf-8"?>
<a:theme xmlns:a="http://schemas.openxmlformats.org/drawingml/2006/main" name="Office 테마">
  <a:themeElements>
    <a:clrScheme name="20101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0B7D0"/>
      </a:accent1>
      <a:accent2>
        <a:srgbClr val="5B9BD5"/>
      </a:accent2>
      <a:accent3>
        <a:srgbClr val="B5A591"/>
      </a:accent3>
      <a:accent4>
        <a:srgbClr val="CF8595"/>
      </a:accent4>
      <a:accent5>
        <a:srgbClr val="CA92C4"/>
      </a:accent5>
      <a:accent6>
        <a:srgbClr val="989194"/>
      </a:accent6>
      <a:hlink>
        <a:srgbClr val="3F3F3F"/>
      </a:hlink>
      <a:folHlink>
        <a:srgbClr val="3F3F3F"/>
      </a:folHlink>
    </a:clrScheme>
    <a:fontScheme name="마루 부리 Beta_Arial">
      <a:majorFont>
        <a:latin typeface="Arial"/>
        <a:ea typeface="마루 부리 Beta"/>
        <a:cs typeface=""/>
      </a:majorFont>
      <a:minorFont>
        <a:latin typeface="Arial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</TotalTime>
  <Words>635</Words>
  <Application>Microsoft Office PowerPoint</Application>
  <PresentationFormat>와이드스크린</PresentationFormat>
  <Paragraphs>141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마루 부리 Beta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dw-023</cp:lastModifiedBy>
  <cp:revision>119</cp:revision>
  <dcterms:created xsi:type="dcterms:W3CDTF">2020-10-10T02:21:24Z</dcterms:created>
  <dcterms:modified xsi:type="dcterms:W3CDTF">2022-09-07T03:50:52Z</dcterms:modified>
</cp:coreProperties>
</file>